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62" r:id="rId5"/>
    <p:sldId id="376" r:id="rId6"/>
    <p:sldId id="278" r:id="rId7"/>
    <p:sldId id="361" r:id="rId8"/>
    <p:sldId id="360" r:id="rId9"/>
    <p:sldId id="362" r:id="rId10"/>
    <p:sldId id="363" r:id="rId11"/>
    <p:sldId id="364" r:id="rId12"/>
    <p:sldId id="365" r:id="rId13"/>
    <p:sldId id="366" r:id="rId14"/>
    <p:sldId id="355" r:id="rId15"/>
    <p:sldId id="356" r:id="rId16"/>
    <p:sldId id="357" r:id="rId17"/>
    <p:sldId id="358" r:id="rId18"/>
    <p:sldId id="359" r:id="rId19"/>
    <p:sldId id="367" r:id="rId20"/>
    <p:sldId id="368" r:id="rId21"/>
    <p:sldId id="369" r:id="rId22"/>
    <p:sldId id="370" r:id="rId23"/>
    <p:sldId id="372" r:id="rId24"/>
    <p:sldId id="378" r:id="rId25"/>
    <p:sldId id="267" r:id="rId26"/>
    <p:sldId id="377" r:id="rId2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B3A98-0B09-4D59-8915-1EF2C0AD84BE}" v="26" dt="2021-04-08T16:56:37.9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ELIN Lucia" userId="25d60082-b225-463e-a225-40b8a8c7c0b5" providerId="ADAL" clId="{3E2B3A98-0B09-4D59-8915-1EF2C0AD84BE}"/>
    <pc:docChg chg="custSel addSld delSld modSld">
      <pc:chgData name="MICHIELIN Lucia" userId="25d60082-b225-463e-a225-40b8a8c7c0b5" providerId="ADAL" clId="{3E2B3A98-0B09-4D59-8915-1EF2C0AD84BE}" dt="2021-04-08T17:07:04.863" v="105"/>
      <pc:docMkLst>
        <pc:docMk/>
      </pc:docMkLst>
      <pc:sldChg chg="addSp delSp modSp mod">
        <pc:chgData name="MICHIELIN Lucia" userId="25d60082-b225-463e-a225-40b8a8c7c0b5" providerId="ADAL" clId="{3E2B3A98-0B09-4D59-8915-1EF2C0AD84BE}" dt="2021-04-08T16:56:37.971" v="104"/>
        <pc:sldMkLst>
          <pc:docMk/>
          <pc:sldMk cId="3166537840" sldId="262"/>
        </pc:sldMkLst>
        <pc:spChg chg="del">
          <ac:chgData name="MICHIELIN Lucia" userId="25d60082-b225-463e-a225-40b8a8c7c0b5" providerId="ADAL" clId="{3E2B3A98-0B09-4D59-8915-1EF2C0AD84BE}" dt="2021-04-08T16:56:37.703" v="103" actId="478"/>
          <ac:spMkLst>
            <pc:docMk/>
            <pc:sldMk cId="3166537840" sldId="262"/>
            <ac:spMk id="8" creationId="{00000000-0000-0000-0000-000000000000}"/>
          </ac:spMkLst>
        </pc:spChg>
        <pc:spChg chg="add mod">
          <ac:chgData name="MICHIELIN Lucia" userId="25d60082-b225-463e-a225-40b8a8c7c0b5" providerId="ADAL" clId="{3E2B3A98-0B09-4D59-8915-1EF2C0AD84BE}" dt="2021-04-08T16:56:37.971" v="104"/>
          <ac:spMkLst>
            <pc:docMk/>
            <pc:sldMk cId="3166537840" sldId="262"/>
            <ac:spMk id="10" creationId="{EF80F3D1-EB7B-43AF-B0E4-D36EA9B4B4CF}"/>
          </ac:spMkLst>
        </pc:spChg>
        <pc:picChg chg="del">
          <ac:chgData name="MICHIELIN Lucia" userId="25d60082-b225-463e-a225-40b8a8c7c0b5" providerId="ADAL" clId="{3E2B3A98-0B09-4D59-8915-1EF2C0AD84BE}" dt="2021-04-08T14:50:04.464" v="0" actId="478"/>
          <ac:picMkLst>
            <pc:docMk/>
            <pc:sldMk cId="3166537840" sldId="262"/>
            <ac:picMk id="7" creationId="{412440A2-838F-44E4-989C-D1336B79CEC0}"/>
          </ac:picMkLst>
        </pc:picChg>
        <pc:picChg chg="add mod ord">
          <ac:chgData name="MICHIELIN Lucia" userId="25d60082-b225-463e-a225-40b8a8c7c0b5" providerId="ADAL" clId="{3E2B3A98-0B09-4D59-8915-1EF2C0AD84BE}" dt="2021-04-08T14:50:30.185" v="2" actId="167"/>
          <ac:picMkLst>
            <pc:docMk/>
            <pc:sldMk cId="3166537840" sldId="262"/>
            <ac:picMk id="9" creationId="{E93F6248-ED65-4B7E-8A40-534AAF7A23F1}"/>
          </ac:picMkLst>
        </pc:picChg>
      </pc:sldChg>
      <pc:sldChg chg="modSp mod">
        <pc:chgData name="MICHIELIN Lucia" userId="25d60082-b225-463e-a225-40b8a8c7c0b5" providerId="ADAL" clId="{3E2B3A98-0B09-4D59-8915-1EF2C0AD84BE}" dt="2021-04-08T16:47:43.916" v="100" actId="14100"/>
        <pc:sldMkLst>
          <pc:docMk/>
          <pc:sldMk cId="1551868037" sldId="267"/>
        </pc:sldMkLst>
        <pc:spChg chg="mod">
          <ac:chgData name="MICHIELIN Lucia" userId="25d60082-b225-463e-a225-40b8a8c7c0b5" providerId="ADAL" clId="{3E2B3A98-0B09-4D59-8915-1EF2C0AD84BE}" dt="2021-04-08T16:47:43.916" v="100" actId="14100"/>
          <ac:spMkLst>
            <pc:docMk/>
            <pc:sldMk cId="1551868037" sldId="267"/>
            <ac:spMk id="4" creationId="{00000000-0000-0000-0000-000000000000}"/>
          </ac:spMkLst>
        </pc:spChg>
      </pc:sldChg>
      <pc:sldChg chg="modSp mod">
        <pc:chgData name="MICHIELIN Lucia" userId="25d60082-b225-463e-a225-40b8a8c7c0b5" providerId="ADAL" clId="{3E2B3A98-0B09-4D59-8915-1EF2C0AD84BE}" dt="2021-04-08T16:40:13.268" v="9" actId="14100"/>
        <pc:sldMkLst>
          <pc:docMk/>
          <pc:sldMk cId="4217161965" sldId="278"/>
        </pc:sldMkLst>
        <pc:spChg chg="mod">
          <ac:chgData name="MICHIELIN Lucia" userId="25d60082-b225-463e-a225-40b8a8c7c0b5" providerId="ADAL" clId="{3E2B3A98-0B09-4D59-8915-1EF2C0AD84BE}" dt="2021-04-08T16:40:13.268" v="9" actId="14100"/>
          <ac:spMkLst>
            <pc:docMk/>
            <pc:sldMk cId="4217161965" sldId="278"/>
            <ac:spMk id="4" creationId="{00000000-0000-0000-0000-000000000000}"/>
          </ac:spMkLst>
        </pc:spChg>
      </pc:sldChg>
      <pc:sldChg chg="del">
        <pc:chgData name="MICHIELIN Lucia" userId="25d60082-b225-463e-a225-40b8a8c7c0b5" providerId="ADAL" clId="{3E2B3A98-0B09-4D59-8915-1EF2C0AD84BE}" dt="2021-04-08T16:46:40.104" v="88" actId="2696"/>
        <pc:sldMkLst>
          <pc:docMk/>
          <pc:sldMk cId="1477863777" sldId="284"/>
        </pc:sldMkLst>
      </pc:sldChg>
      <pc:sldChg chg="addSp modSp mod">
        <pc:chgData name="MICHIELIN Lucia" userId="25d60082-b225-463e-a225-40b8a8c7c0b5" providerId="ADAL" clId="{3E2B3A98-0B09-4D59-8915-1EF2C0AD84BE}" dt="2021-04-08T16:43:10.860" v="43" actId="1076"/>
        <pc:sldMkLst>
          <pc:docMk/>
          <pc:sldMk cId="2537150052" sldId="355"/>
        </pc:sldMkLst>
        <pc:spChg chg="mod">
          <ac:chgData name="MICHIELIN Lucia" userId="25d60082-b225-463e-a225-40b8a8c7c0b5" providerId="ADAL" clId="{3E2B3A98-0B09-4D59-8915-1EF2C0AD84BE}" dt="2021-04-08T16:43:10.860" v="43" actId="1076"/>
          <ac:spMkLst>
            <pc:docMk/>
            <pc:sldMk cId="2537150052" sldId="355"/>
            <ac:spMk id="5" creationId="{F3DC35CE-92A7-4EB0-9BAF-0DAE39183757}"/>
          </ac:spMkLst>
        </pc:spChg>
        <pc:spChg chg="add mod">
          <ac:chgData name="MICHIELIN Lucia" userId="25d60082-b225-463e-a225-40b8a8c7c0b5" providerId="ADAL" clId="{3E2B3A98-0B09-4D59-8915-1EF2C0AD84BE}" dt="2021-04-08T16:42:58.180" v="40"/>
          <ac:spMkLst>
            <pc:docMk/>
            <pc:sldMk cId="2537150052" sldId="355"/>
            <ac:spMk id="10" creationId="{4E95FE9E-0B0A-4095-B270-A107B51E12CB}"/>
          </ac:spMkLst>
        </pc:spChg>
        <pc:spChg chg="add mod">
          <ac:chgData name="MICHIELIN Lucia" userId="25d60082-b225-463e-a225-40b8a8c7c0b5" providerId="ADAL" clId="{3E2B3A98-0B09-4D59-8915-1EF2C0AD84BE}" dt="2021-04-08T16:42:58.180" v="40"/>
          <ac:spMkLst>
            <pc:docMk/>
            <pc:sldMk cId="2537150052" sldId="355"/>
            <ac:spMk id="12" creationId="{A84C5B2F-F4AC-4012-8ABA-158DD9C50295}"/>
          </ac:spMkLst>
        </pc:spChg>
        <pc:picChg chg="mod">
          <ac:chgData name="MICHIELIN Lucia" userId="25d60082-b225-463e-a225-40b8a8c7c0b5" providerId="ADAL" clId="{3E2B3A98-0B09-4D59-8915-1EF2C0AD84BE}" dt="2021-04-08T16:43:02.349" v="41" actId="14100"/>
          <ac:picMkLst>
            <pc:docMk/>
            <pc:sldMk cId="2537150052" sldId="355"/>
            <ac:picMk id="6" creationId="{0FFA4FEB-651A-473F-96BD-E3D23FFED249}"/>
          </ac:picMkLst>
        </pc:picChg>
        <pc:picChg chg="mod">
          <ac:chgData name="MICHIELIN Lucia" userId="25d60082-b225-463e-a225-40b8a8c7c0b5" providerId="ADAL" clId="{3E2B3A98-0B09-4D59-8915-1EF2C0AD84BE}" dt="2021-04-08T16:42:53.051" v="38" actId="14100"/>
          <ac:picMkLst>
            <pc:docMk/>
            <pc:sldMk cId="2537150052" sldId="355"/>
            <ac:picMk id="8" creationId="{E2840923-5814-453B-95EA-5F7EBF1759CA}"/>
          </ac:picMkLst>
        </pc:picChg>
        <pc:picChg chg="add mod">
          <ac:chgData name="MICHIELIN Lucia" userId="25d60082-b225-463e-a225-40b8a8c7c0b5" providerId="ADAL" clId="{3E2B3A98-0B09-4D59-8915-1EF2C0AD84BE}" dt="2021-04-08T16:42:58.180" v="40"/>
          <ac:picMkLst>
            <pc:docMk/>
            <pc:sldMk cId="2537150052" sldId="355"/>
            <ac:picMk id="11" creationId="{16410252-6BC0-4A33-B7A1-4D68E59CB927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3:35.855" v="49" actId="1076"/>
        <pc:sldMkLst>
          <pc:docMk/>
          <pc:sldMk cId="1445591989" sldId="356"/>
        </pc:sldMkLst>
        <pc:spChg chg="mod">
          <ac:chgData name="MICHIELIN Lucia" userId="25d60082-b225-463e-a225-40b8a8c7c0b5" providerId="ADAL" clId="{3E2B3A98-0B09-4D59-8915-1EF2C0AD84BE}" dt="2021-04-08T16:43:22.614" v="45" actId="14100"/>
          <ac:spMkLst>
            <pc:docMk/>
            <pc:sldMk cId="1445591989" sldId="356"/>
            <ac:spMk id="6" creationId="{EF69A30A-CFED-413A-A51A-18817E0415DE}"/>
          </ac:spMkLst>
        </pc:spChg>
        <pc:spChg chg="mod">
          <ac:chgData name="MICHIELIN Lucia" userId="25d60082-b225-463e-a225-40b8a8c7c0b5" providerId="ADAL" clId="{3E2B3A98-0B09-4D59-8915-1EF2C0AD84BE}" dt="2021-04-08T16:43:35.855" v="49" actId="1076"/>
          <ac:spMkLst>
            <pc:docMk/>
            <pc:sldMk cId="1445591989" sldId="356"/>
            <ac:spMk id="10" creationId="{BAB3DF21-D56C-4CF5-A77A-0A095B263BDB}"/>
          </ac:spMkLst>
        </pc:spChg>
        <pc:spChg chg="add mod">
          <ac:chgData name="MICHIELIN Lucia" userId="25d60082-b225-463e-a225-40b8a8c7c0b5" providerId="ADAL" clId="{3E2B3A98-0B09-4D59-8915-1EF2C0AD84BE}" dt="2021-04-08T16:43:30.541" v="48"/>
          <ac:spMkLst>
            <pc:docMk/>
            <pc:sldMk cId="1445591989" sldId="356"/>
            <ac:spMk id="11" creationId="{6A19F862-B952-4CFE-8745-1345AF5590D7}"/>
          </ac:spMkLst>
        </pc:spChg>
        <pc:spChg chg="add mod">
          <ac:chgData name="MICHIELIN Lucia" userId="25d60082-b225-463e-a225-40b8a8c7c0b5" providerId="ADAL" clId="{3E2B3A98-0B09-4D59-8915-1EF2C0AD84BE}" dt="2021-04-08T16:43:30.541" v="48"/>
          <ac:spMkLst>
            <pc:docMk/>
            <pc:sldMk cId="1445591989" sldId="356"/>
            <ac:spMk id="13" creationId="{0EDB0327-9A3D-42F4-9FD2-DCEAAC842D09}"/>
          </ac:spMkLst>
        </pc:spChg>
        <pc:picChg chg="mod">
          <ac:chgData name="MICHIELIN Lucia" userId="25d60082-b225-463e-a225-40b8a8c7c0b5" providerId="ADAL" clId="{3E2B3A98-0B09-4D59-8915-1EF2C0AD84BE}" dt="2021-04-08T16:43:18.724" v="44" actId="14100"/>
          <ac:picMkLst>
            <pc:docMk/>
            <pc:sldMk cId="1445591989" sldId="356"/>
            <ac:picMk id="5" creationId="{573E8A0F-B4C0-4BCE-9BDD-4A23FBF5D9C8}"/>
          </ac:picMkLst>
        </pc:picChg>
        <pc:picChg chg="mod">
          <ac:chgData name="MICHIELIN Lucia" userId="25d60082-b225-463e-a225-40b8a8c7c0b5" providerId="ADAL" clId="{3E2B3A98-0B09-4D59-8915-1EF2C0AD84BE}" dt="2021-04-08T16:43:25.317" v="46" actId="1076"/>
          <ac:picMkLst>
            <pc:docMk/>
            <pc:sldMk cId="1445591989" sldId="356"/>
            <ac:picMk id="7" creationId="{EAADA6E1-EE70-4346-A0B0-DACE37A9B9D1}"/>
          </ac:picMkLst>
        </pc:picChg>
        <pc:picChg chg="add mod">
          <ac:chgData name="MICHIELIN Lucia" userId="25d60082-b225-463e-a225-40b8a8c7c0b5" providerId="ADAL" clId="{3E2B3A98-0B09-4D59-8915-1EF2C0AD84BE}" dt="2021-04-08T16:43:30.541" v="48"/>
          <ac:picMkLst>
            <pc:docMk/>
            <pc:sldMk cId="1445591989" sldId="356"/>
            <ac:picMk id="12" creationId="{E740C4BF-D00B-49E0-9EE0-F4F5D75D3B57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4:10.765" v="57" actId="1076"/>
        <pc:sldMkLst>
          <pc:docMk/>
          <pc:sldMk cId="174728854" sldId="357"/>
        </pc:sldMkLst>
        <pc:spChg chg="mod">
          <ac:chgData name="MICHIELIN Lucia" userId="25d60082-b225-463e-a225-40b8a8c7c0b5" providerId="ADAL" clId="{3E2B3A98-0B09-4D59-8915-1EF2C0AD84BE}" dt="2021-04-08T16:43:56.309" v="53" actId="1076"/>
          <ac:spMkLst>
            <pc:docMk/>
            <pc:sldMk cId="174728854" sldId="357"/>
            <ac:spMk id="2" creationId="{ECEFCC13-A450-4D9E-AE76-735E358BCC58}"/>
          </ac:spMkLst>
        </pc:spChg>
        <pc:spChg chg="mod">
          <ac:chgData name="MICHIELIN Lucia" userId="25d60082-b225-463e-a225-40b8a8c7c0b5" providerId="ADAL" clId="{3E2B3A98-0B09-4D59-8915-1EF2C0AD84BE}" dt="2021-04-08T16:44:05.172" v="56" actId="1076"/>
          <ac:spMkLst>
            <pc:docMk/>
            <pc:sldMk cId="174728854" sldId="357"/>
            <ac:spMk id="7" creationId="{7875D040-5F55-438D-9FDB-09A9BD909370}"/>
          </ac:spMkLst>
        </pc:spChg>
        <pc:spChg chg="mod">
          <ac:chgData name="MICHIELIN Lucia" userId="25d60082-b225-463e-a225-40b8a8c7c0b5" providerId="ADAL" clId="{3E2B3A98-0B09-4D59-8915-1EF2C0AD84BE}" dt="2021-04-08T16:43:59.916" v="54" actId="1076"/>
          <ac:spMkLst>
            <pc:docMk/>
            <pc:sldMk cId="174728854" sldId="357"/>
            <ac:spMk id="10" creationId="{F55A1051-E513-4760-B784-9FEABEC49C3B}"/>
          </ac:spMkLst>
        </pc:spChg>
        <pc:spChg chg="add mod">
          <ac:chgData name="MICHIELIN Lucia" userId="25d60082-b225-463e-a225-40b8a8c7c0b5" providerId="ADAL" clId="{3E2B3A98-0B09-4D59-8915-1EF2C0AD84BE}" dt="2021-04-08T16:44:01.719" v="55"/>
          <ac:spMkLst>
            <pc:docMk/>
            <pc:sldMk cId="174728854" sldId="357"/>
            <ac:spMk id="11" creationId="{B42F4CCF-B670-4FE2-A5CF-28CCB2A575FD}"/>
          </ac:spMkLst>
        </pc:spChg>
        <pc:spChg chg="add mod">
          <ac:chgData name="MICHIELIN Lucia" userId="25d60082-b225-463e-a225-40b8a8c7c0b5" providerId="ADAL" clId="{3E2B3A98-0B09-4D59-8915-1EF2C0AD84BE}" dt="2021-04-08T16:44:01.719" v="55"/>
          <ac:spMkLst>
            <pc:docMk/>
            <pc:sldMk cId="174728854" sldId="357"/>
            <ac:spMk id="13" creationId="{206380A2-51B1-4F6D-B8AA-A93F73510D99}"/>
          </ac:spMkLst>
        </pc:spChg>
        <pc:picChg chg="mod">
          <ac:chgData name="MICHIELIN Lucia" userId="25d60082-b225-463e-a225-40b8a8c7c0b5" providerId="ADAL" clId="{3E2B3A98-0B09-4D59-8915-1EF2C0AD84BE}" dt="2021-04-08T16:44:10.765" v="57" actId="1076"/>
          <ac:picMkLst>
            <pc:docMk/>
            <pc:sldMk cId="174728854" sldId="357"/>
            <ac:picMk id="3" creationId="{5BA8B92E-2F0E-4CB8-B142-66EBCAB7F2FA}"/>
          </ac:picMkLst>
        </pc:picChg>
        <pc:picChg chg="mod">
          <ac:chgData name="MICHIELIN Lucia" userId="25d60082-b225-463e-a225-40b8a8c7c0b5" providerId="ADAL" clId="{3E2B3A98-0B09-4D59-8915-1EF2C0AD84BE}" dt="2021-04-08T16:43:51.461" v="52" actId="14100"/>
          <ac:picMkLst>
            <pc:docMk/>
            <pc:sldMk cId="174728854" sldId="357"/>
            <ac:picMk id="8" creationId="{893D3A59-C523-4898-83A9-52243FAD83CF}"/>
          </ac:picMkLst>
        </pc:picChg>
        <pc:picChg chg="add mod">
          <ac:chgData name="MICHIELIN Lucia" userId="25d60082-b225-463e-a225-40b8a8c7c0b5" providerId="ADAL" clId="{3E2B3A98-0B09-4D59-8915-1EF2C0AD84BE}" dt="2021-04-08T16:44:01.719" v="55"/>
          <ac:picMkLst>
            <pc:docMk/>
            <pc:sldMk cId="174728854" sldId="357"/>
            <ac:picMk id="12" creationId="{75F2F4DD-BBDD-438A-BC31-BA07C19F87F4}"/>
          </ac:picMkLst>
        </pc:picChg>
      </pc:sldChg>
      <pc:sldChg chg="addSp modSp">
        <pc:chgData name="MICHIELIN Lucia" userId="25d60082-b225-463e-a225-40b8a8c7c0b5" providerId="ADAL" clId="{3E2B3A98-0B09-4D59-8915-1EF2C0AD84BE}" dt="2021-04-08T16:44:19.595" v="59" actId="1076"/>
        <pc:sldMkLst>
          <pc:docMk/>
          <pc:sldMk cId="4254453367" sldId="358"/>
        </pc:sldMkLst>
        <pc:spChg chg="add mod">
          <ac:chgData name="MICHIELIN Lucia" userId="25d60082-b225-463e-a225-40b8a8c7c0b5" providerId="ADAL" clId="{3E2B3A98-0B09-4D59-8915-1EF2C0AD84BE}" dt="2021-04-08T16:44:16.265" v="58"/>
          <ac:spMkLst>
            <pc:docMk/>
            <pc:sldMk cId="4254453367" sldId="358"/>
            <ac:spMk id="10" creationId="{ADB2AEC3-8D56-474F-9580-2A1DDDB77262}"/>
          </ac:spMkLst>
        </pc:spChg>
        <pc:spChg chg="add mod">
          <ac:chgData name="MICHIELIN Lucia" userId="25d60082-b225-463e-a225-40b8a8c7c0b5" providerId="ADAL" clId="{3E2B3A98-0B09-4D59-8915-1EF2C0AD84BE}" dt="2021-04-08T16:44:16.265" v="58"/>
          <ac:spMkLst>
            <pc:docMk/>
            <pc:sldMk cId="4254453367" sldId="358"/>
            <ac:spMk id="13" creationId="{0E52700B-0E63-4BC2-A1D8-307620E6A8B3}"/>
          </ac:spMkLst>
        </pc:spChg>
        <pc:picChg chg="add mod">
          <ac:chgData name="MICHIELIN Lucia" userId="25d60082-b225-463e-a225-40b8a8c7c0b5" providerId="ADAL" clId="{3E2B3A98-0B09-4D59-8915-1EF2C0AD84BE}" dt="2021-04-08T16:44:16.265" v="58"/>
          <ac:picMkLst>
            <pc:docMk/>
            <pc:sldMk cId="4254453367" sldId="358"/>
            <ac:picMk id="12" creationId="{AF050D59-F682-4910-B5D6-C7B201AF7442}"/>
          </ac:picMkLst>
        </pc:picChg>
        <pc:picChg chg="mod">
          <ac:chgData name="MICHIELIN Lucia" userId="25d60082-b225-463e-a225-40b8a8c7c0b5" providerId="ADAL" clId="{3E2B3A98-0B09-4D59-8915-1EF2C0AD84BE}" dt="2021-04-08T16:44:19.595" v="59" actId="1076"/>
          <ac:picMkLst>
            <pc:docMk/>
            <pc:sldMk cId="4254453367" sldId="358"/>
            <ac:picMk id="2052" creationId="{C8E53B29-ABE6-4F8E-A20A-40DE3B4AB93D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4:41.611" v="64"/>
        <pc:sldMkLst>
          <pc:docMk/>
          <pc:sldMk cId="2169406542" sldId="359"/>
        </pc:sldMkLst>
        <pc:spChg chg="mod">
          <ac:chgData name="MICHIELIN Lucia" userId="25d60082-b225-463e-a225-40b8a8c7c0b5" providerId="ADAL" clId="{3E2B3A98-0B09-4D59-8915-1EF2C0AD84BE}" dt="2021-04-08T16:44:37.996" v="62" actId="1076"/>
          <ac:spMkLst>
            <pc:docMk/>
            <pc:sldMk cId="2169406542" sldId="359"/>
            <ac:spMk id="2" creationId="{ECEFCC13-A450-4D9E-AE76-735E358BCC58}"/>
          </ac:spMkLst>
        </pc:spChg>
        <pc:spChg chg="mod">
          <ac:chgData name="MICHIELIN Lucia" userId="25d60082-b225-463e-a225-40b8a8c7c0b5" providerId="ADAL" clId="{3E2B3A98-0B09-4D59-8915-1EF2C0AD84BE}" dt="2021-04-08T16:44:35.508" v="61" actId="1076"/>
          <ac:spMkLst>
            <pc:docMk/>
            <pc:sldMk cId="2169406542" sldId="359"/>
            <ac:spMk id="3" creationId="{46756882-6307-4859-9693-13490B561E61}"/>
          </ac:spMkLst>
        </pc:spChg>
        <pc:spChg chg="add mod">
          <ac:chgData name="MICHIELIN Lucia" userId="25d60082-b225-463e-a225-40b8a8c7c0b5" providerId="ADAL" clId="{3E2B3A98-0B09-4D59-8915-1EF2C0AD84BE}" dt="2021-04-08T16:44:41.611" v="64"/>
          <ac:spMkLst>
            <pc:docMk/>
            <pc:sldMk cId="2169406542" sldId="359"/>
            <ac:spMk id="10" creationId="{490F8FC2-E4FE-46F0-B048-993683529ED0}"/>
          </ac:spMkLst>
        </pc:spChg>
        <pc:spChg chg="add mod">
          <ac:chgData name="MICHIELIN Lucia" userId="25d60082-b225-463e-a225-40b8a8c7c0b5" providerId="ADAL" clId="{3E2B3A98-0B09-4D59-8915-1EF2C0AD84BE}" dt="2021-04-08T16:44:41.611" v="64"/>
          <ac:spMkLst>
            <pc:docMk/>
            <pc:sldMk cId="2169406542" sldId="359"/>
            <ac:spMk id="12" creationId="{0E602260-A44F-4823-9156-7B6C76E504C5}"/>
          </ac:spMkLst>
        </pc:spChg>
        <pc:picChg chg="mod">
          <ac:chgData name="MICHIELIN Lucia" userId="25d60082-b225-463e-a225-40b8a8c7c0b5" providerId="ADAL" clId="{3E2B3A98-0B09-4D59-8915-1EF2C0AD84BE}" dt="2021-04-08T16:44:30.220" v="60" actId="14100"/>
          <ac:picMkLst>
            <pc:docMk/>
            <pc:sldMk cId="2169406542" sldId="359"/>
            <ac:picMk id="8" creationId="{893D3A59-C523-4898-83A9-52243FAD83CF}"/>
          </ac:picMkLst>
        </pc:picChg>
        <pc:picChg chg="add mod">
          <ac:chgData name="MICHIELIN Lucia" userId="25d60082-b225-463e-a225-40b8a8c7c0b5" providerId="ADAL" clId="{3E2B3A98-0B09-4D59-8915-1EF2C0AD84BE}" dt="2021-04-08T16:44:41.611" v="64"/>
          <ac:picMkLst>
            <pc:docMk/>
            <pc:sldMk cId="2169406542" sldId="359"/>
            <ac:picMk id="11" creationId="{C9417693-2E83-4062-B9C8-4CEF42285ED8}"/>
          </ac:picMkLst>
        </pc:picChg>
        <pc:picChg chg="mod">
          <ac:chgData name="MICHIELIN Lucia" userId="25d60082-b225-463e-a225-40b8a8c7c0b5" providerId="ADAL" clId="{3E2B3A98-0B09-4D59-8915-1EF2C0AD84BE}" dt="2021-04-08T16:44:39.795" v="63" actId="1076"/>
          <ac:picMkLst>
            <pc:docMk/>
            <pc:sldMk cId="2169406542" sldId="359"/>
            <ac:picMk id="1026" creationId="{97C48244-4A1C-4A9E-BA1C-FAA7386580BC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1:02.261" v="16" actId="1076"/>
        <pc:sldMkLst>
          <pc:docMk/>
          <pc:sldMk cId="1529723019" sldId="360"/>
        </pc:sldMkLst>
        <pc:spChg chg="add mod">
          <ac:chgData name="MICHIELIN Lucia" userId="25d60082-b225-463e-a225-40b8a8c7c0b5" providerId="ADAL" clId="{3E2B3A98-0B09-4D59-8915-1EF2C0AD84BE}" dt="2021-04-08T16:40:56.852" v="14"/>
          <ac:spMkLst>
            <pc:docMk/>
            <pc:sldMk cId="1529723019" sldId="360"/>
            <ac:spMk id="7" creationId="{B094A2C3-FE0A-4CE0-BE3B-1CD635A422C6}"/>
          </ac:spMkLst>
        </pc:spChg>
        <pc:spChg chg="add mod">
          <ac:chgData name="MICHIELIN Lucia" userId="25d60082-b225-463e-a225-40b8a8c7c0b5" providerId="ADAL" clId="{3E2B3A98-0B09-4D59-8915-1EF2C0AD84BE}" dt="2021-04-08T16:40:56.852" v="14"/>
          <ac:spMkLst>
            <pc:docMk/>
            <pc:sldMk cId="1529723019" sldId="360"/>
            <ac:spMk id="11" creationId="{7586F4C1-4E4F-4420-8934-AF0F48F06327}"/>
          </ac:spMkLst>
        </pc:spChg>
        <pc:picChg chg="mod">
          <ac:chgData name="MICHIELIN Lucia" userId="25d60082-b225-463e-a225-40b8a8c7c0b5" providerId="ADAL" clId="{3E2B3A98-0B09-4D59-8915-1EF2C0AD84BE}" dt="2021-04-08T16:41:02.261" v="16" actId="1076"/>
          <ac:picMkLst>
            <pc:docMk/>
            <pc:sldMk cId="1529723019" sldId="360"/>
            <ac:picMk id="5" creationId="{00590F3B-356B-49FD-BAA3-2C4FD8A466F1}"/>
          </ac:picMkLst>
        </pc:picChg>
        <pc:picChg chg="add mod">
          <ac:chgData name="MICHIELIN Lucia" userId="25d60082-b225-463e-a225-40b8a8c7c0b5" providerId="ADAL" clId="{3E2B3A98-0B09-4D59-8915-1EF2C0AD84BE}" dt="2021-04-08T16:40:56.852" v="14"/>
          <ac:picMkLst>
            <pc:docMk/>
            <pc:sldMk cId="1529723019" sldId="360"/>
            <ac:picMk id="10" creationId="{13C108BE-CABB-490B-A8BB-91699063EE9B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0:46.311" v="13"/>
        <pc:sldMkLst>
          <pc:docMk/>
          <pc:sldMk cId="3040458195" sldId="361"/>
        </pc:sldMkLst>
        <pc:spChg chg="mod">
          <ac:chgData name="MICHIELIN Lucia" userId="25d60082-b225-463e-a225-40b8a8c7c0b5" providerId="ADAL" clId="{3E2B3A98-0B09-4D59-8915-1EF2C0AD84BE}" dt="2021-04-08T16:40:35.752" v="12" actId="1076"/>
          <ac:spMkLst>
            <pc:docMk/>
            <pc:sldMk cId="3040458195" sldId="361"/>
            <ac:spMk id="3" creationId="{46756882-6307-4859-9693-13490B561E61}"/>
          </ac:spMkLst>
        </pc:spChg>
        <pc:spChg chg="mod">
          <ac:chgData name="MICHIELIN Lucia" userId="25d60082-b225-463e-a225-40b8a8c7c0b5" providerId="ADAL" clId="{3E2B3A98-0B09-4D59-8915-1EF2C0AD84BE}" dt="2021-04-08T16:40:35.752" v="12" actId="1076"/>
          <ac:spMkLst>
            <pc:docMk/>
            <pc:sldMk cId="3040458195" sldId="361"/>
            <ac:spMk id="4" creationId="{28278165-E698-49BE-A703-8B1C57212D72}"/>
          </ac:spMkLst>
        </pc:spChg>
        <pc:spChg chg="add mod">
          <ac:chgData name="MICHIELIN Lucia" userId="25d60082-b225-463e-a225-40b8a8c7c0b5" providerId="ADAL" clId="{3E2B3A98-0B09-4D59-8915-1EF2C0AD84BE}" dt="2021-04-08T16:40:46.311" v="13"/>
          <ac:spMkLst>
            <pc:docMk/>
            <pc:sldMk cId="3040458195" sldId="361"/>
            <ac:spMk id="7" creationId="{2DE16EA4-ADD8-4E54-8EE5-2A958ED5AA66}"/>
          </ac:spMkLst>
        </pc:spChg>
        <pc:spChg chg="mod">
          <ac:chgData name="MICHIELIN Lucia" userId="25d60082-b225-463e-a225-40b8a8c7c0b5" providerId="ADAL" clId="{3E2B3A98-0B09-4D59-8915-1EF2C0AD84BE}" dt="2021-04-08T16:40:30.396" v="11" actId="1076"/>
          <ac:spMkLst>
            <pc:docMk/>
            <pc:sldMk cId="3040458195" sldId="361"/>
            <ac:spMk id="9" creationId="{08273A3E-08D2-4DFF-9E38-03101C6B5FD3}"/>
          </ac:spMkLst>
        </pc:spChg>
        <pc:spChg chg="add mod">
          <ac:chgData name="MICHIELIN Lucia" userId="25d60082-b225-463e-a225-40b8a8c7c0b5" providerId="ADAL" clId="{3E2B3A98-0B09-4D59-8915-1EF2C0AD84BE}" dt="2021-04-08T16:40:46.311" v="13"/>
          <ac:spMkLst>
            <pc:docMk/>
            <pc:sldMk cId="3040458195" sldId="361"/>
            <ac:spMk id="11" creationId="{0601DAD5-EC80-4E57-BFB5-F2E6E1847172}"/>
          </ac:spMkLst>
        </pc:spChg>
        <pc:picChg chg="mod">
          <ac:chgData name="MICHIELIN Lucia" userId="25d60082-b225-463e-a225-40b8a8c7c0b5" providerId="ADAL" clId="{3E2B3A98-0B09-4D59-8915-1EF2C0AD84BE}" dt="2021-04-08T16:40:35.752" v="12" actId="1076"/>
          <ac:picMkLst>
            <pc:docMk/>
            <pc:sldMk cId="3040458195" sldId="361"/>
            <ac:picMk id="2" creationId="{0DDF6480-F3F6-448D-8ECD-F306CCB716A2}"/>
          </ac:picMkLst>
        </pc:picChg>
        <pc:picChg chg="mod">
          <ac:chgData name="MICHIELIN Lucia" userId="25d60082-b225-463e-a225-40b8a8c7c0b5" providerId="ADAL" clId="{3E2B3A98-0B09-4D59-8915-1EF2C0AD84BE}" dt="2021-04-08T16:40:27.758" v="10" actId="14100"/>
          <ac:picMkLst>
            <pc:docMk/>
            <pc:sldMk cId="3040458195" sldId="361"/>
            <ac:picMk id="8" creationId="{893D3A59-C523-4898-83A9-52243FAD83CF}"/>
          </ac:picMkLst>
        </pc:picChg>
        <pc:picChg chg="add mod">
          <ac:chgData name="MICHIELIN Lucia" userId="25d60082-b225-463e-a225-40b8a8c7c0b5" providerId="ADAL" clId="{3E2B3A98-0B09-4D59-8915-1EF2C0AD84BE}" dt="2021-04-08T16:40:46.311" v="13"/>
          <ac:picMkLst>
            <pc:docMk/>
            <pc:sldMk cId="3040458195" sldId="361"/>
            <ac:picMk id="10" creationId="{46FA5FEE-B1B2-4A51-9EEA-93927B7657AF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1:13.388" v="19" actId="1076"/>
        <pc:sldMkLst>
          <pc:docMk/>
          <pc:sldMk cId="138746891" sldId="362"/>
        </pc:sldMkLst>
        <pc:spChg chg="add mod">
          <ac:chgData name="MICHIELIN Lucia" userId="25d60082-b225-463e-a225-40b8a8c7c0b5" providerId="ADAL" clId="{3E2B3A98-0B09-4D59-8915-1EF2C0AD84BE}" dt="2021-04-08T16:41:08.016" v="17"/>
          <ac:spMkLst>
            <pc:docMk/>
            <pc:sldMk cId="138746891" sldId="362"/>
            <ac:spMk id="7" creationId="{7FFB1F14-DF40-4AA0-9D59-731DF0A76CD9}"/>
          </ac:spMkLst>
        </pc:spChg>
        <pc:spChg chg="add mod">
          <ac:chgData name="MICHIELIN Lucia" userId="25d60082-b225-463e-a225-40b8a8c7c0b5" providerId="ADAL" clId="{3E2B3A98-0B09-4D59-8915-1EF2C0AD84BE}" dt="2021-04-08T16:41:08.016" v="17"/>
          <ac:spMkLst>
            <pc:docMk/>
            <pc:sldMk cId="138746891" sldId="362"/>
            <ac:spMk id="11" creationId="{FC368A54-9986-4B8F-9617-5A5DBFAEB15E}"/>
          </ac:spMkLst>
        </pc:spChg>
        <pc:picChg chg="mod">
          <ac:chgData name="MICHIELIN Lucia" userId="25d60082-b225-463e-a225-40b8a8c7c0b5" providerId="ADAL" clId="{3E2B3A98-0B09-4D59-8915-1EF2C0AD84BE}" dt="2021-04-08T16:41:13.388" v="19" actId="1076"/>
          <ac:picMkLst>
            <pc:docMk/>
            <pc:sldMk cId="138746891" sldId="362"/>
            <ac:picMk id="3" creationId="{16907600-1F65-483E-B308-45BAC46438B8}"/>
          </ac:picMkLst>
        </pc:picChg>
        <pc:picChg chg="add mod">
          <ac:chgData name="MICHIELIN Lucia" userId="25d60082-b225-463e-a225-40b8a8c7c0b5" providerId="ADAL" clId="{3E2B3A98-0B09-4D59-8915-1EF2C0AD84BE}" dt="2021-04-08T16:41:08.016" v="17"/>
          <ac:picMkLst>
            <pc:docMk/>
            <pc:sldMk cId="138746891" sldId="362"/>
            <ac:picMk id="10" creationId="{DBAEAE28-70A0-4299-B9CB-806CF9CAFEDD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1:31.765" v="24" actId="1076"/>
        <pc:sldMkLst>
          <pc:docMk/>
          <pc:sldMk cId="833416027" sldId="363"/>
        </pc:sldMkLst>
        <pc:spChg chg="add mod">
          <ac:chgData name="MICHIELIN Lucia" userId="25d60082-b225-463e-a225-40b8a8c7c0b5" providerId="ADAL" clId="{3E2B3A98-0B09-4D59-8915-1EF2C0AD84BE}" dt="2021-04-08T16:41:18.251" v="20"/>
          <ac:spMkLst>
            <pc:docMk/>
            <pc:sldMk cId="833416027" sldId="363"/>
            <ac:spMk id="7" creationId="{0DA4F6A4-D223-4ADF-BDD1-BFEDFF58B548}"/>
          </ac:spMkLst>
        </pc:spChg>
        <pc:spChg chg="add mod">
          <ac:chgData name="MICHIELIN Lucia" userId="25d60082-b225-463e-a225-40b8a8c7c0b5" providerId="ADAL" clId="{3E2B3A98-0B09-4D59-8915-1EF2C0AD84BE}" dt="2021-04-08T16:41:18.251" v="20"/>
          <ac:spMkLst>
            <pc:docMk/>
            <pc:sldMk cId="833416027" sldId="363"/>
            <ac:spMk id="11" creationId="{0E56BF6D-8975-4390-B13F-306E3DB618C2}"/>
          </ac:spMkLst>
        </pc:spChg>
        <pc:picChg chg="mod">
          <ac:chgData name="MICHIELIN Lucia" userId="25d60082-b225-463e-a225-40b8a8c7c0b5" providerId="ADAL" clId="{3E2B3A98-0B09-4D59-8915-1EF2C0AD84BE}" dt="2021-04-08T16:41:31.765" v="24" actId="1076"/>
          <ac:picMkLst>
            <pc:docMk/>
            <pc:sldMk cId="833416027" sldId="363"/>
            <ac:picMk id="4" creationId="{95794BB7-F6C8-4FDE-BB62-A2A37A31A6DD}"/>
          </ac:picMkLst>
        </pc:picChg>
        <pc:picChg chg="add mod">
          <ac:chgData name="MICHIELIN Lucia" userId="25d60082-b225-463e-a225-40b8a8c7c0b5" providerId="ADAL" clId="{3E2B3A98-0B09-4D59-8915-1EF2C0AD84BE}" dt="2021-04-08T16:41:18.251" v="20"/>
          <ac:picMkLst>
            <pc:docMk/>
            <pc:sldMk cId="833416027" sldId="363"/>
            <ac:picMk id="10" creationId="{B2DD99E0-8B29-476B-9CA4-8067E1637427}"/>
          </ac:picMkLst>
        </pc:picChg>
      </pc:sldChg>
      <pc:sldChg chg="addSp modSp">
        <pc:chgData name="MICHIELIN Lucia" userId="25d60082-b225-463e-a225-40b8a8c7c0b5" providerId="ADAL" clId="{3E2B3A98-0B09-4D59-8915-1EF2C0AD84BE}" dt="2021-04-08T16:41:47.094" v="26"/>
        <pc:sldMkLst>
          <pc:docMk/>
          <pc:sldMk cId="3787242886" sldId="364"/>
        </pc:sldMkLst>
        <pc:spChg chg="mod">
          <ac:chgData name="MICHIELIN Lucia" userId="25d60082-b225-463e-a225-40b8a8c7c0b5" providerId="ADAL" clId="{3E2B3A98-0B09-4D59-8915-1EF2C0AD84BE}" dt="2021-04-08T16:41:45.230" v="25" actId="1076"/>
          <ac:spMkLst>
            <pc:docMk/>
            <pc:sldMk cId="3787242886" sldId="364"/>
            <ac:spMk id="2" creationId="{BACE6D77-96FC-42B3-8FB3-123372BD1739}"/>
          </ac:spMkLst>
        </pc:spChg>
        <pc:spChg chg="mod">
          <ac:chgData name="MICHIELIN Lucia" userId="25d60082-b225-463e-a225-40b8a8c7c0b5" providerId="ADAL" clId="{3E2B3A98-0B09-4D59-8915-1EF2C0AD84BE}" dt="2021-04-08T16:41:45.230" v="25" actId="1076"/>
          <ac:spMkLst>
            <pc:docMk/>
            <pc:sldMk cId="3787242886" sldId="364"/>
            <ac:spMk id="3" creationId="{D1C1F386-80B3-43A0-B3E4-659615FD42B4}"/>
          </ac:spMkLst>
        </pc:spChg>
        <pc:spChg chg="mod">
          <ac:chgData name="MICHIELIN Lucia" userId="25d60082-b225-463e-a225-40b8a8c7c0b5" providerId="ADAL" clId="{3E2B3A98-0B09-4D59-8915-1EF2C0AD84BE}" dt="2021-04-08T16:41:45.230" v="25" actId="1076"/>
          <ac:spMkLst>
            <pc:docMk/>
            <pc:sldMk cId="3787242886" sldId="364"/>
            <ac:spMk id="4" creationId="{5EE800E9-34A9-47C9-B3B6-A6A0DE8051FF}"/>
          </ac:spMkLst>
        </pc:spChg>
        <pc:spChg chg="mod">
          <ac:chgData name="MICHIELIN Lucia" userId="25d60082-b225-463e-a225-40b8a8c7c0b5" providerId="ADAL" clId="{3E2B3A98-0B09-4D59-8915-1EF2C0AD84BE}" dt="2021-04-08T16:41:45.230" v="25" actId="1076"/>
          <ac:spMkLst>
            <pc:docMk/>
            <pc:sldMk cId="3787242886" sldId="364"/>
            <ac:spMk id="7" creationId="{7689C1ED-1C47-480B-84D8-A658BFB19272}"/>
          </ac:spMkLst>
        </pc:spChg>
        <pc:spChg chg="add mod">
          <ac:chgData name="MICHIELIN Lucia" userId="25d60082-b225-463e-a225-40b8a8c7c0b5" providerId="ADAL" clId="{3E2B3A98-0B09-4D59-8915-1EF2C0AD84BE}" dt="2021-04-08T16:41:47.094" v="26"/>
          <ac:spMkLst>
            <pc:docMk/>
            <pc:sldMk cId="3787242886" sldId="364"/>
            <ac:spMk id="10" creationId="{B7C92982-2430-4509-8C57-64C88FDA58DC}"/>
          </ac:spMkLst>
        </pc:spChg>
        <pc:spChg chg="mod">
          <ac:chgData name="MICHIELIN Lucia" userId="25d60082-b225-463e-a225-40b8a8c7c0b5" providerId="ADAL" clId="{3E2B3A98-0B09-4D59-8915-1EF2C0AD84BE}" dt="2021-04-08T16:41:45.230" v="25" actId="1076"/>
          <ac:spMkLst>
            <pc:docMk/>
            <pc:sldMk cId="3787242886" sldId="364"/>
            <ac:spMk id="11" creationId="{783F6D90-65C2-4DC3-BF5E-C312427A43F5}"/>
          </ac:spMkLst>
        </pc:spChg>
        <pc:spChg chg="add mod">
          <ac:chgData name="MICHIELIN Lucia" userId="25d60082-b225-463e-a225-40b8a8c7c0b5" providerId="ADAL" clId="{3E2B3A98-0B09-4D59-8915-1EF2C0AD84BE}" dt="2021-04-08T16:41:47.094" v="26"/>
          <ac:spMkLst>
            <pc:docMk/>
            <pc:sldMk cId="3787242886" sldId="364"/>
            <ac:spMk id="13" creationId="{AB5685A4-0A96-475A-8962-3CDA55BECE53}"/>
          </ac:spMkLst>
        </pc:spChg>
        <pc:picChg chg="add mod">
          <ac:chgData name="MICHIELIN Lucia" userId="25d60082-b225-463e-a225-40b8a8c7c0b5" providerId="ADAL" clId="{3E2B3A98-0B09-4D59-8915-1EF2C0AD84BE}" dt="2021-04-08T16:41:47.094" v="26"/>
          <ac:picMkLst>
            <pc:docMk/>
            <pc:sldMk cId="3787242886" sldId="364"/>
            <ac:picMk id="12" creationId="{5CCA3AF4-6539-4179-8E7B-4012E54A1113}"/>
          </ac:picMkLst>
        </pc:picChg>
        <pc:picChg chg="mod">
          <ac:chgData name="MICHIELIN Lucia" userId="25d60082-b225-463e-a225-40b8a8c7c0b5" providerId="ADAL" clId="{3E2B3A98-0B09-4D59-8915-1EF2C0AD84BE}" dt="2021-04-08T16:41:45.230" v="25" actId="1076"/>
          <ac:picMkLst>
            <pc:docMk/>
            <pc:sldMk cId="3787242886" sldId="364"/>
            <ac:picMk id="3074" creationId="{2B92F46A-AE15-4CF0-A03D-1B0328C63958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2:35.428" v="35" actId="1076"/>
        <pc:sldMkLst>
          <pc:docMk/>
          <pc:sldMk cId="2145060627" sldId="365"/>
        </pc:sldMkLst>
        <pc:spChg chg="mod">
          <ac:chgData name="MICHIELIN Lucia" userId="25d60082-b225-463e-a225-40b8a8c7c0b5" providerId="ADAL" clId="{3E2B3A98-0B09-4D59-8915-1EF2C0AD84BE}" dt="2021-04-08T16:42:16.529" v="30" actId="14100"/>
          <ac:spMkLst>
            <pc:docMk/>
            <pc:sldMk cId="2145060627" sldId="365"/>
            <ac:spMk id="6" creationId="{CD7ACFDD-5CBF-490A-9F22-93B4407A18D1}"/>
          </ac:spMkLst>
        </pc:spChg>
        <pc:spChg chg="mod">
          <ac:chgData name="MICHIELIN Lucia" userId="25d60082-b225-463e-a225-40b8a8c7c0b5" providerId="ADAL" clId="{3E2B3A98-0B09-4D59-8915-1EF2C0AD84BE}" dt="2021-04-08T16:42:35.428" v="35" actId="1076"/>
          <ac:spMkLst>
            <pc:docMk/>
            <pc:sldMk cId="2145060627" sldId="365"/>
            <ac:spMk id="12" creationId="{4FC39E16-1071-4A20-AD86-C594B74BB7DE}"/>
          </ac:spMkLst>
        </pc:spChg>
        <pc:spChg chg="mod">
          <ac:chgData name="MICHIELIN Lucia" userId="25d60082-b225-463e-a225-40b8a8c7c0b5" providerId="ADAL" clId="{3E2B3A98-0B09-4D59-8915-1EF2C0AD84BE}" dt="2021-04-08T16:42:22.276" v="32" actId="1076"/>
          <ac:spMkLst>
            <pc:docMk/>
            <pc:sldMk cId="2145060627" sldId="365"/>
            <ac:spMk id="13" creationId="{BD7F8429-8D1D-4FE5-8B04-5DBA03F86E62}"/>
          </ac:spMkLst>
        </pc:spChg>
        <pc:spChg chg="add mod">
          <ac:chgData name="MICHIELIN Lucia" userId="25d60082-b225-463e-a225-40b8a8c7c0b5" providerId="ADAL" clId="{3E2B3A98-0B09-4D59-8915-1EF2C0AD84BE}" dt="2021-04-08T16:42:19.624" v="31"/>
          <ac:spMkLst>
            <pc:docMk/>
            <pc:sldMk cId="2145060627" sldId="365"/>
            <ac:spMk id="15" creationId="{A924D331-ECF2-4C18-8FA7-50BA4B9C624F}"/>
          </ac:spMkLst>
        </pc:spChg>
        <pc:spChg chg="add mod">
          <ac:chgData name="MICHIELIN Lucia" userId="25d60082-b225-463e-a225-40b8a8c7c0b5" providerId="ADAL" clId="{3E2B3A98-0B09-4D59-8915-1EF2C0AD84BE}" dt="2021-04-08T16:42:19.624" v="31"/>
          <ac:spMkLst>
            <pc:docMk/>
            <pc:sldMk cId="2145060627" sldId="365"/>
            <ac:spMk id="17" creationId="{6CAC12AA-18C3-4425-A008-B27771B65D69}"/>
          </ac:spMkLst>
        </pc:spChg>
        <pc:picChg chg="add mod">
          <ac:chgData name="MICHIELIN Lucia" userId="25d60082-b225-463e-a225-40b8a8c7c0b5" providerId="ADAL" clId="{3E2B3A98-0B09-4D59-8915-1EF2C0AD84BE}" dt="2021-04-08T16:42:19.624" v="31"/>
          <ac:picMkLst>
            <pc:docMk/>
            <pc:sldMk cId="2145060627" sldId="365"/>
            <ac:picMk id="16" creationId="{954946EB-0228-408E-8208-F68118905745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2:44.064" v="37"/>
        <pc:sldMkLst>
          <pc:docMk/>
          <pc:sldMk cId="2236624883" sldId="366"/>
        </pc:sldMkLst>
        <pc:spChg chg="mod">
          <ac:chgData name="MICHIELIN Lucia" userId="25d60082-b225-463e-a225-40b8a8c7c0b5" providerId="ADAL" clId="{3E2B3A98-0B09-4D59-8915-1EF2C0AD84BE}" dt="2021-04-08T16:42:42.422" v="36" actId="1076"/>
          <ac:spMkLst>
            <pc:docMk/>
            <pc:sldMk cId="2236624883" sldId="366"/>
            <ac:spMk id="3" creationId="{2AF996D1-E5C3-41A0-A9BC-6505A35D57B2}"/>
          </ac:spMkLst>
        </pc:spChg>
        <pc:spChg chg="add mod">
          <ac:chgData name="MICHIELIN Lucia" userId="25d60082-b225-463e-a225-40b8a8c7c0b5" providerId="ADAL" clId="{3E2B3A98-0B09-4D59-8915-1EF2C0AD84BE}" dt="2021-04-08T16:42:44.064" v="37"/>
          <ac:spMkLst>
            <pc:docMk/>
            <pc:sldMk cId="2236624883" sldId="366"/>
            <ac:spMk id="7" creationId="{55462810-A20E-44AD-BF2C-A5905CAB4B09}"/>
          </ac:spMkLst>
        </pc:spChg>
        <pc:spChg chg="add mod">
          <ac:chgData name="MICHIELIN Lucia" userId="25d60082-b225-463e-a225-40b8a8c7c0b5" providerId="ADAL" clId="{3E2B3A98-0B09-4D59-8915-1EF2C0AD84BE}" dt="2021-04-08T16:42:44.064" v="37"/>
          <ac:spMkLst>
            <pc:docMk/>
            <pc:sldMk cId="2236624883" sldId="366"/>
            <ac:spMk id="11" creationId="{678ED36F-CDB3-487F-95DE-061BC148D187}"/>
          </ac:spMkLst>
        </pc:spChg>
        <pc:picChg chg="add mod">
          <ac:chgData name="MICHIELIN Lucia" userId="25d60082-b225-463e-a225-40b8a8c7c0b5" providerId="ADAL" clId="{3E2B3A98-0B09-4D59-8915-1EF2C0AD84BE}" dt="2021-04-08T16:42:44.064" v="37"/>
          <ac:picMkLst>
            <pc:docMk/>
            <pc:sldMk cId="2236624883" sldId="366"/>
            <ac:picMk id="10" creationId="{D60EC371-DE41-493A-B3C0-1DFFBDDD8646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5:13.836" v="71" actId="1076"/>
        <pc:sldMkLst>
          <pc:docMk/>
          <pc:sldMk cId="4102749986" sldId="367"/>
        </pc:sldMkLst>
        <pc:spChg chg="mod">
          <ac:chgData name="MICHIELIN Lucia" userId="25d60082-b225-463e-a225-40b8a8c7c0b5" providerId="ADAL" clId="{3E2B3A98-0B09-4D59-8915-1EF2C0AD84BE}" dt="2021-04-08T16:45:03.981" v="68" actId="1076"/>
          <ac:spMkLst>
            <pc:docMk/>
            <pc:sldMk cId="4102749986" sldId="367"/>
            <ac:spMk id="2" creationId="{ECEFCC13-A450-4D9E-AE76-735E358BCC58}"/>
          </ac:spMkLst>
        </pc:spChg>
        <pc:spChg chg="mod">
          <ac:chgData name="MICHIELIN Lucia" userId="25d60082-b225-463e-a225-40b8a8c7c0b5" providerId="ADAL" clId="{3E2B3A98-0B09-4D59-8915-1EF2C0AD84BE}" dt="2021-04-08T16:45:03.981" v="68" actId="1076"/>
          <ac:spMkLst>
            <pc:docMk/>
            <pc:sldMk cId="4102749986" sldId="367"/>
            <ac:spMk id="3" creationId="{46756882-6307-4859-9693-13490B561E61}"/>
          </ac:spMkLst>
        </pc:spChg>
        <pc:spChg chg="mod">
          <ac:chgData name="MICHIELIN Lucia" userId="25d60082-b225-463e-a225-40b8a8c7c0b5" providerId="ADAL" clId="{3E2B3A98-0B09-4D59-8915-1EF2C0AD84BE}" dt="2021-04-08T16:45:03.981" v="68" actId="1076"/>
          <ac:spMkLst>
            <pc:docMk/>
            <pc:sldMk cId="4102749986" sldId="367"/>
            <ac:spMk id="6" creationId="{25B3E19B-6380-4029-9EFE-9EA87FF0C67F}"/>
          </ac:spMkLst>
        </pc:spChg>
        <pc:spChg chg="mod">
          <ac:chgData name="MICHIELIN Lucia" userId="25d60082-b225-463e-a225-40b8a8c7c0b5" providerId="ADAL" clId="{3E2B3A98-0B09-4D59-8915-1EF2C0AD84BE}" dt="2021-04-08T16:44:54.533" v="67" actId="1076"/>
          <ac:spMkLst>
            <pc:docMk/>
            <pc:sldMk cId="4102749986" sldId="367"/>
            <ac:spMk id="9" creationId="{08273A3E-08D2-4DFF-9E38-03101C6B5FD3}"/>
          </ac:spMkLst>
        </pc:spChg>
        <pc:spChg chg="mod">
          <ac:chgData name="MICHIELIN Lucia" userId="25d60082-b225-463e-a225-40b8a8c7c0b5" providerId="ADAL" clId="{3E2B3A98-0B09-4D59-8915-1EF2C0AD84BE}" dt="2021-04-08T16:45:03.981" v="68" actId="1076"/>
          <ac:spMkLst>
            <pc:docMk/>
            <pc:sldMk cId="4102749986" sldId="367"/>
            <ac:spMk id="10" creationId="{579AD3C4-6873-4DC7-B503-325AF4B47A09}"/>
          </ac:spMkLst>
        </pc:spChg>
        <pc:spChg chg="add mod">
          <ac:chgData name="MICHIELIN Lucia" userId="25d60082-b225-463e-a225-40b8a8c7c0b5" providerId="ADAL" clId="{3E2B3A98-0B09-4D59-8915-1EF2C0AD84BE}" dt="2021-04-08T16:45:05.777" v="69"/>
          <ac:spMkLst>
            <pc:docMk/>
            <pc:sldMk cId="4102749986" sldId="367"/>
            <ac:spMk id="11" creationId="{39743E3E-B87B-4C54-9F26-8DE46A92CEB6}"/>
          </ac:spMkLst>
        </pc:spChg>
        <pc:spChg chg="add mod">
          <ac:chgData name="MICHIELIN Lucia" userId="25d60082-b225-463e-a225-40b8a8c7c0b5" providerId="ADAL" clId="{3E2B3A98-0B09-4D59-8915-1EF2C0AD84BE}" dt="2021-04-08T16:45:05.777" v="69"/>
          <ac:spMkLst>
            <pc:docMk/>
            <pc:sldMk cId="4102749986" sldId="367"/>
            <ac:spMk id="13" creationId="{9CBCF80E-767B-4CFB-947C-695C51022CEF}"/>
          </ac:spMkLst>
        </pc:spChg>
        <pc:picChg chg="mod">
          <ac:chgData name="MICHIELIN Lucia" userId="25d60082-b225-463e-a225-40b8a8c7c0b5" providerId="ADAL" clId="{3E2B3A98-0B09-4D59-8915-1EF2C0AD84BE}" dt="2021-04-08T16:45:13.836" v="71" actId="1076"/>
          <ac:picMkLst>
            <pc:docMk/>
            <pc:sldMk cId="4102749986" sldId="367"/>
            <ac:picMk id="5" creationId="{E0168D72-7923-42D1-9CB3-1F0A6A728A96}"/>
          </ac:picMkLst>
        </pc:picChg>
        <pc:picChg chg="mod">
          <ac:chgData name="MICHIELIN Lucia" userId="25d60082-b225-463e-a225-40b8a8c7c0b5" providerId="ADAL" clId="{3E2B3A98-0B09-4D59-8915-1EF2C0AD84BE}" dt="2021-04-08T16:44:51.699" v="66" actId="1076"/>
          <ac:picMkLst>
            <pc:docMk/>
            <pc:sldMk cId="4102749986" sldId="367"/>
            <ac:picMk id="8" creationId="{893D3A59-C523-4898-83A9-52243FAD83CF}"/>
          </ac:picMkLst>
        </pc:picChg>
        <pc:picChg chg="add mod">
          <ac:chgData name="MICHIELIN Lucia" userId="25d60082-b225-463e-a225-40b8a8c7c0b5" providerId="ADAL" clId="{3E2B3A98-0B09-4D59-8915-1EF2C0AD84BE}" dt="2021-04-08T16:45:05.777" v="69"/>
          <ac:picMkLst>
            <pc:docMk/>
            <pc:sldMk cId="4102749986" sldId="367"/>
            <ac:picMk id="12" creationId="{97E67790-CD23-4C1F-88E9-E8618E2CB19B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5:31.964" v="76" actId="1076"/>
        <pc:sldMkLst>
          <pc:docMk/>
          <pc:sldMk cId="525532577" sldId="368"/>
        </pc:sldMkLst>
        <pc:spChg chg="mod">
          <ac:chgData name="MICHIELIN Lucia" userId="25d60082-b225-463e-a225-40b8a8c7c0b5" providerId="ADAL" clId="{3E2B3A98-0B09-4D59-8915-1EF2C0AD84BE}" dt="2021-04-08T16:45:26.892" v="75" actId="1076"/>
          <ac:spMkLst>
            <pc:docMk/>
            <pc:sldMk cId="525532577" sldId="368"/>
            <ac:spMk id="6" creationId="{25B3E19B-6380-4029-9EFE-9EA87FF0C67F}"/>
          </ac:spMkLst>
        </pc:spChg>
        <pc:spChg chg="add mod">
          <ac:chgData name="MICHIELIN Lucia" userId="25d60082-b225-463e-a225-40b8a8c7c0b5" providerId="ADAL" clId="{3E2B3A98-0B09-4D59-8915-1EF2C0AD84BE}" dt="2021-04-08T16:45:20.167" v="73"/>
          <ac:spMkLst>
            <pc:docMk/>
            <pc:sldMk cId="525532577" sldId="368"/>
            <ac:spMk id="11" creationId="{9F9763C7-1573-47C3-A827-A261AA488F9F}"/>
          </ac:spMkLst>
        </pc:spChg>
        <pc:spChg chg="add mod">
          <ac:chgData name="MICHIELIN Lucia" userId="25d60082-b225-463e-a225-40b8a8c7c0b5" providerId="ADAL" clId="{3E2B3A98-0B09-4D59-8915-1EF2C0AD84BE}" dt="2021-04-08T16:45:20.167" v="73"/>
          <ac:spMkLst>
            <pc:docMk/>
            <pc:sldMk cId="525532577" sldId="368"/>
            <ac:spMk id="13" creationId="{5FF330D7-65C5-4BDF-84BA-9A9E26584724}"/>
          </ac:spMkLst>
        </pc:spChg>
        <pc:picChg chg="mod">
          <ac:chgData name="MICHIELIN Lucia" userId="25d60082-b225-463e-a225-40b8a8c7c0b5" providerId="ADAL" clId="{3E2B3A98-0B09-4D59-8915-1EF2C0AD84BE}" dt="2021-04-08T16:45:31.964" v="76" actId="1076"/>
          <ac:picMkLst>
            <pc:docMk/>
            <pc:sldMk cId="525532577" sldId="368"/>
            <ac:picMk id="7" creationId="{597C7E51-BB5D-4B29-947D-289AE8A16B25}"/>
          </ac:picMkLst>
        </pc:picChg>
        <pc:picChg chg="add mod">
          <ac:chgData name="MICHIELIN Lucia" userId="25d60082-b225-463e-a225-40b8a8c7c0b5" providerId="ADAL" clId="{3E2B3A98-0B09-4D59-8915-1EF2C0AD84BE}" dt="2021-04-08T16:45:20.167" v="73"/>
          <ac:picMkLst>
            <pc:docMk/>
            <pc:sldMk cId="525532577" sldId="368"/>
            <ac:picMk id="12" creationId="{0FDFB2AB-8DAB-47A2-B1F0-08199409CFC4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6:02.197" v="82"/>
        <pc:sldMkLst>
          <pc:docMk/>
          <pc:sldMk cId="1411936333" sldId="369"/>
        </pc:sldMkLst>
        <pc:spChg chg="mod">
          <ac:chgData name="MICHIELIN Lucia" userId="25d60082-b225-463e-a225-40b8a8c7c0b5" providerId="ADAL" clId="{3E2B3A98-0B09-4D59-8915-1EF2C0AD84BE}" dt="2021-04-08T16:45:59.621" v="81" actId="1076"/>
          <ac:spMkLst>
            <pc:docMk/>
            <pc:sldMk cId="1411936333" sldId="369"/>
            <ac:spMk id="2" creationId="{ECEFCC13-A450-4D9E-AE76-735E358BCC58}"/>
          </ac:spMkLst>
        </pc:spChg>
        <pc:spChg chg="mod">
          <ac:chgData name="MICHIELIN Lucia" userId="25d60082-b225-463e-a225-40b8a8c7c0b5" providerId="ADAL" clId="{3E2B3A98-0B09-4D59-8915-1EF2C0AD84BE}" dt="2021-04-08T16:45:59.621" v="81" actId="1076"/>
          <ac:spMkLst>
            <pc:docMk/>
            <pc:sldMk cId="1411936333" sldId="369"/>
            <ac:spMk id="6" creationId="{25B3E19B-6380-4029-9EFE-9EA87FF0C67F}"/>
          </ac:spMkLst>
        </pc:spChg>
        <pc:spChg chg="mod">
          <ac:chgData name="MICHIELIN Lucia" userId="25d60082-b225-463e-a225-40b8a8c7c0b5" providerId="ADAL" clId="{3E2B3A98-0B09-4D59-8915-1EF2C0AD84BE}" dt="2021-04-08T16:45:51.948" v="80" actId="1076"/>
          <ac:spMkLst>
            <pc:docMk/>
            <pc:sldMk cId="1411936333" sldId="369"/>
            <ac:spMk id="9" creationId="{08273A3E-08D2-4DFF-9E38-03101C6B5FD3}"/>
          </ac:spMkLst>
        </pc:spChg>
        <pc:spChg chg="mod">
          <ac:chgData name="MICHIELIN Lucia" userId="25d60082-b225-463e-a225-40b8a8c7c0b5" providerId="ADAL" clId="{3E2B3A98-0B09-4D59-8915-1EF2C0AD84BE}" dt="2021-04-08T16:45:59.621" v="81" actId="1076"/>
          <ac:spMkLst>
            <pc:docMk/>
            <pc:sldMk cId="1411936333" sldId="369"/>
            <ac:spMk id="10" creationId="{579AD3C4-6873-4DC7-B503-325AF4B47A09}"/>
          </ac:spMkLst>
        </pc:spChg>
        <pc:spChg chg="mod">
          <ac:chgData name="MICHIELIN Lucia" userId="25d60082-b225-463e-a225-40b8a8c7c0b5" providerId="ADAL" clId="{3E2B3A98-0B09-4D59-8915-1EF2C0AD84BE}" dt="2021-04-08T16:45:59.621" v="81" actId="1076"/>
          <ac:spMkLst>
            <pc:docMk/>
            <pc:sldMk cId="1411936333" sldId="369"/>
            <ac:spMk id="11" creationId="{C4218C90-8885-468B-BFB8-0356A8D1AEAA}"/>
          </ac:spMkLst>
        </pc:spChg>
        <pc:spChg chg="mod">
          <ac:chgData name="MICHIELIN Lucia" userId="25d60082-b225-463e-a225-40b8a8c7c0b5" providerId="ADAL" clId="{3E2B3A98-0B09-4D59-8915-1EF2C0AD84BE}" dt="2021-04-08T16:45:59.621" v="81" actId="1076"/>
          <ac:spMkLst>
            <pc:docMk/>
            <pc:sldMk cId="1411936333" sldId="369"/>
            <ac:spMk id="12" creationId="{3F686D5B-4477-419C-82A1-A9E3DC721C54}"/>
          </ac:spMkLst>
        </pc:spChg>
        <pc:spChg chg="add mod">
          <ac:chgData name="MICHIELIN Lucia" userId="25d60082-b225-463e-a225-40b8a8c7c0b5" providerId="ADAL" clId="{3E2B3A98-0B09-4D59-8915-1EF2C0AD84BE}" dt="2021-04-08T16:46:02.197" v="82"/>
          <ac:spMkLst>
            <pc:docMk/>
            <pc:sldMk cId="1411936333" sldId="369"/>
            <ac:spMk id="13" creationId="{42AF3A95-987C-4D75-9C9E-6A5CCA523DB5}"/>
          </ac:spMkLst>
        </pc:spChg>
        <pc:spChg chg="add mod">
          <ac:chgData name="MICHIELIN Lucia" userId="25d60082-b225-463e-a225-40b8a8c7c0b5" providerId="ADAL" clId="{3E2B3A98-0B09-4D59-8915-1EF2C0AD84BE}" dt="2021-04-08T16:46:02.197" v="82"/>
          <ac:spMkLst>
            <pc:docMk/>
            <pc:sldMk cId="1411936333" sldId="369"/>
            <ac:spMk id="15" creationId="{E25ABF9A-4487-408E-B660-999109136B3D}"/>
          </ac:spMkLst>
        </pc:spChg>
        <pc:picChg chg="mod">
          <ac:chgData name="MICHIELIN Lucia" userId="25d60082-b225-463e-a225-40b8a8c7c0b5" providerId="ADAL" clId="{3E2B3A98-0B09-4D59-8915-1EF2C0AD84BE}" dt="2021-04-08T16:45:59.621" v="81" actId="1076"/>
          <ac:picMkLst>
            <pc:docMk/>
            <pc:sldMk cId="1411936333" sldId="369"/>
            <ac:picMk id="5" creationId="{74D2C020-2CCD-4290-9AED-C8208ACE7131}"/>
          </ac:picMkLst>
        </pc:picChg>
        <pc:picChg chg="mod">
          <ac:chgData name="MICHIELIN Lucia" userId="25d60082-b225-463e-a225-40b8a8c7c0b5" providerId="ADAL" clId="{3E2B3A98-0B09-4D59-8915-1EF2C0AD84BE}" dt="2021-04-08T16:45:48.124" v="79" actId="1076"/>
          <ac:picMkLst>
            <pc:docMk/>
            <pc:sldMk cId="1411936333" sldId="369"/>
            <ac:picMk id="8" creationId="{893D3A59-C523-4898-83A9-52243FAD83CF}"/>
          </ac:picMkLst>
        </pc:picChg>
        <pc:picChg chg="add mod">
          <ac:chgData name="MICHIELIN Lucia" userId="25d60082-b225-463e-a225-40b8a8c7c0b5" providerId="ADAL" clId="{3E2B3A98-0B09-4D59-8915-1EF2C0AD84BE}" dt="2021-04-08T16:46:02.197" v="82"/>
          <ac:picMkLst>
            <pc:docMk/>
            <pc:sldMk cId="1411936333" sldId="369"/>
            <ac:picMk id="14" creationId="{AE9A35D6-4466-4FB5-9BFA-A19F3A925336}"/>
          </ac:picMkLst>
        </pc:picChg>
      </pc:sldChg>
      <pc:sldChg chg="addSp modSp mod">
        <pc:chgData name="MICHIELIN Lucia" userId="25d60082-b225-463e-a225-40b8a8c7c0b5" providerId="ADAL" clId="{3E2B3A98-0B09-4D59-8915-1EF2C0AD84BE}" dt="2021-04-08T16:46:14.722" v="86"/>
        <pc:sldMkLst>
          <pc:docMk/>
          <pc:sldMk cId="62055813" sldId="370"/>
        </pc:sldMkLst>
        <pc:spChg chg="mod">
          <ac:chgData name="MICHIELIN Lucia" userId="25d60082-b225-463e-a225-40b8a8c7c0b5" providerId="ADAL" clId="{3E2B3A98-0B09-4D59-8915-1EF2C0AD84BE}" dt="2021-04-08T16:46:13.515" v="85" actId="1076"/>
          <ac:spMkLst>
            <pc:docMk/>
            <pc:sldMk cId="62055813" sldId="370"/>
            <ac:spMk id="12" creationId="{89213452-825F-4AC1-B6CA-78EFF6EE3047}"/>
          </ac:spMkLst>
        </pc:spChg>
        <pc:spChg chg="mod">
          <ac:chgData name="MICHIELIN Lucia" userId="25d60082-b225-463e-a225-40b8a8c7c0b5" providerId="ADAL" clId="{3E2B3A98-0B09-4D59-8915-1EF2C0AD84BE}" dt="2021-04-08T16:46:11.685" v="84" actId="14100"/>
          <ac:spMkLst>
            <pc:docMk/>
            <pc:sldMk cId="62055813" sldId="370"/>
            <ac:spMk id="14" creationId="{2F6190F4-F05F-4E9E-9496-0DD9C676B8BE}"/>
          </ac:spMkLst>
        </pc:spChg>
        <pc:spChg chg="add mod">
          <ac:chgData name="MICHIELIN Lucia" userId="25d60082-b225-463e-a225-40b8a8c7c0b5" providerId="ADAL" clId="{3E2B3A98-0B09-4D59-8915-1EF2C0AD84BE}" dt="2021-04-08T16:46:14.722" v="86"/>
          <ac:spMkLst>
            <pc:docMk/>
            <pc:sldMk cId="62055813" sldId="370"/>
            <ac:spMk id="16" creationId="{7CE93196-8B84-4452-8573-99C77A666A0C}"/>
          </ac:spMkLst>
        </pc:spChg>
        <pc:spChg chg="add mod">
          <ac:chgData name="MICHIELIN Lucia" userId="25d60082-b225-463e-a225-40b8a8c7c0b5" providerId="ADAL" clId="{3E2B3A98-0B09-4D59-8915-1EF2C0AD84BE}" dt="2021-04-08T16:46:14.722" v="86"/>
          <ac:spMkLst>
            <pc:docMk/>
            <pc:sldMk cId="62055813" sldId="370"/>
            <ac:spMk id="18" creationId="{CC2B46E3-AC7F-404A-B3F3-40BE440BA9B3}"/>
          </ac:spMkLst>
        </pc:spChg>
        <pc:picChg chg="mod">
          <ac:chgData name="MICHIELIN Lucia" userId="25d60082-b225-463e-a225-40b8a8c7c0b5" providerId="ADAL" clId="{3E2B3A98-0B09-4D59-8915-1EF2C0AD84BE}" dt="2021-04-08T16:46:07.581" v="83" actId="1076"/>
          <ac:picMkLst>
            <pc:docMk/>
            <pc:sldMk cId="62055813" sldId="370"/>
            <ac:picMk id="15" creationId="{DAFCA5CF-0851-4BA5-944E-0A1340FF4E1B}"/>
          </ac:picMkLst>
        </pc:picChg>
        <pc:picChg chg="add mod">
          <ac:chgData name="MICHIELIN Lucia" userId="25d60082-b225-463e-a225-40b8a8c7c0b5" providerId="ADAL" clId="{3E2B3A98-0B09-4D59-8915-1EF2C0AD84BE}" dt="2021-04-08T16:46:14.722" v="86"/>
          <ac:picMkLst>
            <pc:docMk/>
            <pc:sldMk cId="62055813" sldId="370"/>
            <ac:picMk id="17" creationId="{A6FA1BF2-E3CD-4530-94D1-0CAA5E9212B6}"/>
          </ac:picMkLst>
        </pc:picChg>
      </pc:sldChg>
      <pc:sldChg chg="add">
        <pc:chgData name="MICHIELIN Lucia" userId="25d60082-b225-463e-a225-40b8a8c7c0b5" providerId="ADAL" clId="{3E2B3A98-0B09-4D59-8915-1EF2C0AD84BE}" dt="2021-04-08T16:46:36.531" v="87"/>
        <pc:sldMkLst>
          <pc:docMk/>
          <pc:sldMk cId="1468754893" sldId="372"/>
        </pc:sldMkLst>
      </pc:sldChg>
      <pc:sldChg chg="delSp modSp mod">
        <pc:chgData name="MICHIELIN Lucia" userId="25d60082-b225-463e-a225-40b8a8c7c0b5" providerId="ADAL" clId="{3E2B3A98-0B09-4D59-8915-1EF2C0AD84BE}" dt="2021-04-08T17:07:04.863" v="105"/>
        <pc:sldMkLst>
          <pc:docMk/>
          <pc:sldMk cId="1341854288" sldId="376"/>
        </pc:sldMkLst>
        <pc:spChg chg="del mod">
          <ac:chgData name="MICHIELIN Lucia" userId="25d60082-b225-463e-a225-40b8a8c7c0b5" providerId="ADAL" clId="{3E2B3A98-0B09-4D59-8915-1EF2C0AD84BE}" dt="2021-04-08T16:39:20.222" v="7" actId="478"/>
          <ac:spMkLst>
            <pc:docMk/>
            <pc:sldMk cId="1341854288" sldId="376"/>
            <ac:spMk id="3" creationId="{00000000-0000-0000-0000-000000000000}"/>
          </ac:spMkLst>
        </pc:spChg>
        <pc:spChg chg="mod">
          <ac:chgData name="MICHIELIN Lucia" userId="25d60082-b225-463e-a225-40b8a8c7c0b5" providerId="ADAL" clId="{3E2B3A98-0B09-4D59-8915-1EF2C0AD84BE}" dt="2021-04-08T16:39:13.916" v="5" actId="14100"/>
          <ac:spMkLst>
            <pc:docMk/>
            <pc:sldMk cId="1341854288" sldId="376"/>
            <ac:spMk id="7" creationId="{00000000-0000-0000-0000-000000000000}"/>
          </ac:spMkLst>
        </pc:spChg>
        <pc:spChg chg="mod">
          <ac:chgData name="MICHIELIN Lucia" userId="25d60082-b225-463e-a225-40b8a8c7c0b5" providerId="ADAL" clId="{3E2B3A98-0B09-4D59-8915-1EF2C0AD84BE}" dt="2021-04-08T17:07:04.863" v="105"/>
          <ac:spMkLst>
            <pc:docMk/>
            <pc:sldMk cId="1341854288" sldId="376"/>
            <ac:spMk id="9" creationId="{00000000-0000-0000-0000-000000000000}"/>
          </ac:spMkLst>
        </pc:spChg>
      </pc:sldChg>
      <pc:sldChg chg="modSp mod">
        <pc:chgData name="MICHIELIN Lucia" userId="25d60082-b225-463e-a225-40b8a8c7c0b5" providerId="ADAL" clId="{3E2B3A98-0B09-4D59-8915-1EF2C0AD84BE}" dt="2021-04-08T16:47:51.093" v="102" actId="14100"/>
        <pc:sldMkLst>
          <pc:docMk/>
          <pc:sldMk cId="1183953571" sldId="377"/>
        </pc:sldMkLst>
        <pc:spChg chg="mod">
          <ac:chgData name="MICHIELIN Lucia" userId="25d60082-b225-463e-a225-40b8a8c7c0b5" providerId="ADAL" clId="{3E2B3A98-0B09-4D59-8915-1EF2C0AD84BE}" dt="2021-04-08T16:47:51.093" v="102" actId="14100"/>
          <ac:spMkLst>
            <pc:docMk/>
            <pc:sldMk cId="1183953571" sldId="377"/>
            <ac:spMk id="4" creationId="{00000000-0000-0000-0000-000000000000}"/>
          </ac:spMkLst>
        </pc:spChg>
      </pc:sldChg>
      <pc:sldChg chg="addSp modSp mod">
        <pc:chgData name="MICHIELIN Lucia" userId="25d60082-b225-463e-a225-40b8a8c7c0b5" providerId="ADAL" clId="{3E2B3A98-0B09-4D59-8915-1EF2C0AD84BE}" dt="2021-04-08T16:47:33.672" v="98" actId="1037"/>
        <pc:sldMkLst>
          <pc:docMk/>
          <pc:sldMk cId="3007048994" sldId="378"/>
        </pc:sldMkLst>
        <pc:spChg chg="mod">
          <ac:chgData name="MICHIELIN Lucia" userId="25d60082-b225-463e-a225-40b8a8c7c0b5" providerId="ADAL" clId="{3E2B3A98-0B09-4D59-8915-1EF2C0AD84BE}" dt="2021-04-08T16:47:29.443" v="97" actId="255"/>
          <ac:spMkLst>
            <pc:docMk/>
            <pc:sldMk cId="3007048994" sldId="378"/>
            <ac:spMk id="3" creationId="{F098512C-7231-4157-BB5D-36E94578F547}"/>
          </ac:spMkLst>
        </pc:spChg>
        <pc:spChg chg="add mod">
          <ac:chgData name="MICHIELIN Lucia" userId="25d60082-b225-463e-a225-40b8a8c7c0b5" providerId="ADAL" clId="{3E2B3A98-0B09-4D59-8915-1EF2C0AD84BE}" dt="2021-04-08T16:47:33.672" v="98" actId="1037"/>
          <ac:spMkLst>
            <pc:docMk/>
            <pc:sldMk cId="3007048994" sldId="378"/>
            <ac:spMk id="6" creationId="{6058F9AD-7420-4B93-BD8F-72BEDF596C2B}"/>
          </ac:spMkLst>
        </pc:spChg>
        <pc:spChg chg="mod">
          <ac:chgData name="MICHIELIN Lucia" userId="25d60082-b225-463e-a225-40b8a8c7c0b5" providerId="ADAL" clId="{3E2B3A98-0B09-4D59-8915-1EF2C0AD84BE}" dt="2021-04-08T16:46:56.852" v="90" actId="1076"/>
          <ac:spMkLst>
            <pc:docMk/>
            <pc:sldMk cId="3007048994" sldId="378"/>
            <ac:spMk id="9" creationId="{08273A3E-08D2-4DFF-9E38-03101C6B5FD3}"/>
          </ac:spMkLst>
        </pc:spChg>
        <pc:spChg chg="add mod">
          <ac:chgData name="MICHIELIN Lucia" userId="25d60082-b225-463e-a225-40b8a8c7c0b5" providerId="ADAL" clId="{3E2B3A98-0B09-4D59-8915-1EF2C0AD84BE}" dt="2021-04-08T16:47:19.406" v="96"/>
          <ac:spMkLst>
            <pc:docMk/>
            <pc:sldMk cId="3007048994" sldId="378"/>
            <ac:spMk id="10" creationId="{6FA851A5-86F0-4F08-A33B-70E1DAEF868A}"/>
          </ac:spMkLst>
        </pc:spChg>
        <pc:picChg chg="add mod">
          <ac:chgData name="MICHIELIN Lucia" userId="25d60082-b225-463e-a225-40b8a8c7c0b5" providerId="ADAL" clId="{3E2B3A98-0B09-4D59-8915-1EF2C0AD84BE}" dt="2021-04-08T16:47:19.406" v="96"/>
          <ac:picMkLst>
            <pc:docMk/>
            <pc:sldMk cId="3007048994" sldId="378"/>
            <ac:picMk id="7" creationId="{CF902DF6-0BE9-4930-A991-98A8309C129B}"/>
          </ac:picMkLst>
        </pc:picChg>
        <pc:picChg chg="mod">
          <ac:chgData name="MICHIELIN Lucia" userId="25d60082-b225-463e-a225-40b8a8c7c0b5" providerId="ADAL" clId="{3E2B3A98-0B09-4D59-8915-1EF2C0AD84BE}" dt="2021-04-08T16:47:03.284" v="92" actId="1076"/>
          <ac:picMkLst>
            <pc:docMk/>
            <pc:sldMk cId="3007048994" sldId="378"/>
            <ac:picMk id="8" creationId="{893D3A59-C523-4898-83A9-52243FAD83CF}"/>
          </ac:picMkLst>
        </pc:picChg>
      </pc:sldChg>
      <pc:sldChg chg="add del">
        <pc:chgData name="MICHIELIN Lucia" userId="25d60082-b225-463e-a225-40b8a8c7c0b5" providerId="ADAL" clId="{3E2B3A98-0B09-4D59-8915-1EF2C0AD84BE}" dt="2021-04-08T16:47:12.643" v="95"/>
        <pc:sldMkLst>
          <pc:docMk/>
          <pc:sldMk cId="2572055284" sldId="379"/>
        </pc:sldMkLst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83D30-B5CF-4D5F-ADCE-747C27EB186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5C22A-BAAE-4FF8-A798-B6C94A4FE1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632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221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98844-2626-4125-9D05-41929666E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5EF43-9E96-4630-85FF-F4D73879B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26964-852F-43DB-B22A-A175248E4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33D75-EB93-4A38-BC2F-D25DCA570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B7EA8-A3BD-425F-B8E4-99DC31B6D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692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98C98-A2C8-481D-909A-897FAA45D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C02BB-8A28-4751-935A-B4E1D7FBB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98B47-50F9-4347-88B9-25A94EBAD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D0526-B30A-4A30-A0A1-B3D15703B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9F9C8-5B07-4036-964D-DE23505FA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12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BFD9E-45E3-4834-86AA-C1BA88484E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B22C2-5C60-46C1-8102-995118CBB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69D6B-2E93-46D1-9892-E4EC6DCB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756E7-0BF8-41FE-AC69-2048922D9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D2827-605E-41ED-A54F-78F7FDBEB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8702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3CCE1-4C79-4742-A249-030C27E9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21422-6C65-4172-9E37-9E34DA063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7EB2-EE7B-497D-BEBA-8406EDD44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9051D-B363-4EF0-BE40-DAF8C192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211AD-7DB2-4A16-BE54-B0FA170DD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8478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10D7B-1126-4D38-966C-A8410D63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040B4-6025-4EE2-8D68-4D12BC3D1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DAD52-ED03-4F11-B7EF-51D802890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875E1-DFBB-410C-96E2-AF535E5A3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74E3F-A2A1-4B02-AD91-539966328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2382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3EE56-CA72-4AB2-9268-A37240338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4DAB0-F5C5-4D99-9298-EE0D5EA90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948C0B-B80B-4FA2-AD0D-D318562E6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C5F47C-1303-4A28-869B-541F6B1F0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3EB22-737C-4301-90E2-759017A40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5D525-B0C1-4464-B228-B8198FB6E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720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A057-D8DC-4CD0-B41D-1ADFEF045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39358-546F-4505-BB64-8013B6B3B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D72F1-B550-4649-B7E6-5572A3107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A58681-0174-4015-B26C-5114A3C61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87AE8-DD66-48DF-B0B5-7F157A0A4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3267E3-BA5E-4D22-B83F-DAEC3EE5C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FF1704-77BE-4498-9F25-53EF9E9E8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13AAFA-AE05-459D-9440-204D173F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1792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FDE34-86C4-4203-B2F6-9796E9F3B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4C749E-B922-4800-934B-B5A65EA70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435B9-84CA-47F3-A041-F598C17D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AA499-8C2F-41FA-9932-DB6E6FB6E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780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E22BCF-18A1-4739-8A3F-08E219E74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6E1FDA-845B-4001-8B75-4275F117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B464D-23AD-44F2-9BE2-55D11742F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6692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E8914-61E3-4C4A-A7BF-08A8598E9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0EFF8-65E0-4EB6-9043-D3D66E72E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9FCB7-769E-4A81-B141-B38CD6336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88FA4-2AE0-4678-B8ED-4F58FC84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A2698-E2C6-4C2A-8294-E97D410B3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CD773-E5A1-41F2-9661-1756E5CD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7703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EE1F-4BBB-4B94-B9C7-5C3FB78F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D2ACC8-B66D-4F52-B061-6D9217582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15D0D-6719-4ABF-B3A6-9935F5304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2F285-EF7F-45F4-83F0-3A2D3556C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23500-AB35-4487-B711-6987DAE0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706DD-ED6C-4A6B-9B6A-4FABE74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0215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7DF94-EAB0-4D7B-8FDB-4C6BC8448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E2D22-7F60-49DC-A018-45F1AF24B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DBED1-FC7A-45E7-A0F3-F2736CCACF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A1D00-26B1-4015-A492-13FBFF7DD271}" type="datetimeFigureOut">
              <a:rPr lang="it-IT" smtClean="0"/>
              <a:t>08/04/2021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F64A-CB62-42A7-8482-7F2606FDAE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C7560-34A5-4AE1-B613-50C054881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94640-8A9B-42C7-A42B-A000D5E895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2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am2.co/2019/04/code-to-purge-data-on-creation-dat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analysisfactor.com/outliers-to-drop-or-not-to-drop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edin.ac/33TwJxY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learning/r-statistics-essential-training/creating-bar-charts-for-categorical-variables?autoplay=true&amp;u=50251009" TargetMode="External"/><Relationship Id="rId13" Type="http://schemas.openxmlformats.org/officeDocument/2006/relationships/hyperlink" Target="http://www.cookbook-r.com/Graphs/Axes_(ggplot2)/" TargetMode="External"/><Relationship Id="rId18" Type="http://schemas.openxmlformats.org/officeDocument/2006/relationships/hyperlink" Target="http://www.sthda.com/english/wiki/ggplot2-title-main-axis-and-legend-titles" TargetMode="External"/><Relationship Id="rId26" Type="http://schemas.openxmlformats.org/officeDocument/2006/relationships/hyperlink" Target="https://www.statmethods.net/input/missingdata.html" TargetMode="External"/><Relationship Id="rId3" Type="http://schemas.openxmlformats.org/officeDocument/2006/relationships/hyperlink" Target="http://www.sthda.com/english/wiki/ggplot2-barplots-quick-start-guide-r-software-and-data-visualization" TargetMode="External"/><Relationship Id="rId21" Type="http://schemas.openxmlformats.org/officeDocument/2006/relationships/hyperlink" Target="https://www.r-graph-gallery.com/267-reorder-a-variable-in-ggplot2.html" TargetMode="External"/><Relationship Id="rId7" Type="http://schemas.openxmlformats.org/officeDocument/2006/relationships/hyperlink" Target="https://www.linkedin.com/learning/data-visualization-in-r-with-ggplot2/bars-and-columns?autoplay=true&amp;u=50251009" TargetMode="External"/><Relationship Id="rId12" Type="http://schemas.openxmlformats.org/officeDocument/2006/relationships/hyperlink" Target="http://www.sthda.com/english/wiki/ggplot2-axis-ticks-a-guide-to-customize-tick-marks-and-labels" TargetMode="External"/><Relationship Id="rId17" Type="http://schemas.openxmlformats.org/officeDocument/2006/relationships/hyperlink" Target="http://www.cookbook-r.com/Graphs/Legends_(ggplot2)/" TargetMode="External"/><Relationship Id="rId25" Type="http://schemas.openxmlformats.org/officeDocument/2006/relationships/hyperlink" Target="https://www.linkedin.com/learning/r-statistics-essential-training/transforming-variables?autoplay=true&amp;u=50251009" TargetMode="External"/><Relationship Id="rId2" Type="http://schemas.openxmlformats.org/officeDocument/2006/relationships/hyperlink" Target="https://www.r-graph-gallery.com/barplot.html" TargetMode="External"/><Relationship Id="rId16" Type="http://schemas.openxmlformats.org/officeDocument/2006/relationships/hyperlink" Target="https://www.linkedin.com/learning/data-visualization-in-r-with-ggplot2/changing-scales?autoplay=true&amp;u=50251009" TargetMode="External"/><Relationship Id="rId20" Type="http://schemas.openxmlformats.org/officeDocument/2006/relationships/hyperlink" Target="https://www.linkedin.com/learning/data-visualization-in-r-with-ggplot2/cleaning-up-legends?autoplay=true&amp;u=5025100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-bloggers.com/detailed-guide-to-the-bar-chart-in-r-with-ggplot/" TargetMode="External"/><Relationship Id="rId11" Type="http://schemas.openxmlformats.org/officeDocument/2006/relationships/hyperlink" Target="https://rstudio-pubs-static.s3.amazonaws.com/3364_d1a578f521174152b46b19d0c83cbe7e.html" TargetMode="External"/><Relationship Id="rId24" Type="http://schemas.openxmlformats.org/officeDocument/2006/relationships/hyperlink" Target="https://sebastiansauer.github.io/ordering-bars/" TargetMode="External"/><Relationship Id="rId5" Type="http://schemas.openxmlformats.org/officeDocument/2006/relationships/hyperlink" Target="https://www.r-bloggers.com/make-a-bar-plot-with-ggplot/" TargetMode="External"/><Relationship Id="rId15" Type="http://schemas.openxmlformats.org/officeDocument/2006/relationships/hyperlink" Target="https://www.linkedin.com/learning/data-visualization-in-r-with-ggplot2/working-with-axes?autoplay=true&amp;u=50251009" TargetMode="External"/><Relationship Id="rId23" Type="http://schemas.openxmlformats.org/officeDocument/2006/relationships/hyperlink" Target="https://kohske.wordpress.com/2010/12/29/faq-how-to-order-the-factor-variables-in-ggplot2/" TargetMode="External"/><Relationship Id="rId28" Type="http://schemas.openxmlformats.org/officeDocument/2006/relationships/hyperlink" Target="https://stats.idre.ucla.edu/r/faq/how-does-r-handle-missing-values/" TargetMode="External"/><Relationship Id="rId10" Type="http://schemas.openxmlformats.org/officeDocument/2006/relationships/hyperlink" Target="https://www.datanovia.com/en/blog/ggplot-axis-limits-and-scales/" TargetMode="External"/><Relationship Id="rId19" Type="http://schemas.openxmlformats.org/officeDocument/2006/relationships/hyperlink" Target="https://www.datanovia.com/en/blog/ggplot-legend-title-position-and-labels/" TargetMode="External"/><Relationship Id="rId4" Type="http://schemas.openxmlformats.org/officeDocument/2006/relationships/hyperlink" Target="https://ggplot2.tidyverse.org/reference/geom_bar.html" TargetMode="External"/><Relationship Id="rId9" Type="http://schemas.openxmlformats.org/officeDocument/2006/relationships/hyperlink" Target="http://www.sthda.com/english/wiki/ggplot2-axis-scales-and-transformations" TargetMode="External"/><Relationship Id="rId14" Type="http://schemas.openxmlformats.org/officeDocument/2006/relationships/hyperlink" Target="http://r-statistics.co/Complete-Ggplot2-Tutorial-Part2-Customizing-Theme-With-R-Code.html" TargetMode="External"/><Relationship Id="rId22" Type="http://schemas.openxmlformats.org/officeDocument/2006/relationships/hyperlink" Target="https://stackoverflow.com/questions/3744178/ggplot2-sorting-a-plot" TargetMode="External"/><Relationship Id="rId27" Type="http://schemas.openxmlformats.org/officeDocument/2006/relationships/hyperlink" Target="https://uc-r.github.io/missing_valu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blogjunkie.net/2016/01/fastmail-rules-newsletters-contact-groups/data-sorting-lego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blogjunkie.net/2016/01/fastmail-rules-newsletters-contact-groups/data-sorting-leg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93F6248-ED65-4B7E-8A40-534AAF7A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932878"/>
            <a:ext cx="7846594" cy="544342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4506686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663064"/>
            <a:ext cx="4506686" cy="1046681"/>
          </a:xfrm>
          <a:noFill/>
        </p:spPr>
        <p:txBody>
          <a:bodyPr>
            <a:normAutofit fontScale="90000"/>
          </a:bodyPr>
          <a:lstStyle/>
          <a:p>
            <a:r>
              <a:rPr lang="it-IT" dirty="0">
                <a:solidFill>
                  <a:schemeClr val="bg1"/>
                </a:solidFill>
              </a:rPr>
              <a:t>Basic Statistics and Visualisation with 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3C333-9695-463E-9B09-1C9345113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650" y="0"/>
            <a:ext cx="2419350" cy="242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80F3D1-EB7B-43AF-B0E4-D36EA9B4B4CF}"/>
              </a:ext>
            </a:extLst>
          </p:cNvPr>
          <p:cNvSpPr txBox="1"/>
          <p:nvPr/>
        </p:nvSpPr>
        <p:spPr>
          <a:xfrm>
            <a:off x="793102" y="6372809"/>
            <a:ext cx="292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lucia.michielin@ed.ac.uk</a:t>
            </a:r>
          </a:p>
        </p:txBody>
      </p:sp>
    </p:spTree>
    <p:extLst>
      <p:ext uri="{BB962C8B-B14F-4D97-AF65-F5344CB8AC3E}">
        <p14:creationId xmlns:p14="http://schemas.microsoft.com/office/powerpoint/2010/main" val="3166537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981060" y="270214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Correct your 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7AD7C7-5DFB-477E-B244-85A4F3C8B668}"/>
              </a:ext>
            </a:extLst>
          </p:cNvPr>
          <p:cNvSpPr txBox="1"/>
          <p:nvPr/>
        </p:nvSpPr>
        <p:spPr>
          <a:xfrm>
            <a:off x="257503" y="2578218"/>
            <a:ext cx="4694325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/>
              <a:t>Fix a not </a:t>
            </a:r>
            <a:r>
              <a:rPr lang="it-IT" sz="2800" b="1" dirty="0"/>
              <a:t>normally </a:t>
            </a:r>
            <a:r>
              <a:rPr lang="it-IT" sz="2800" dirty="0"/>
              <a:t>distributed curve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/>
              <a:t>Eliminate </a:t>
            </a:r>
            <a:r>
              <a:rPr lang="it-IT" sz="2800" b="1" dirty="0"/>
              <a:t>outliers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800" dirty="0"/>
              <a:t>Remove </a:t>
            </a:r>
            <a:r>
              <a:rPr lang="it-IT" sz="2800" b="1" dirty="0"/>
              <a:t>null values</a:t>
            </a:r>
          </a:p>
        </p:txBody>
      </p:sp>
      <p:pic>
        <p:nvPicPr>
          <p:cNvPr id="8194" name="Picture 2" descr="Code to purge data based on creation date - Andy M Mallon - AM²">
            <a:extLst>
              <a:ext uri="{FF2B5EF4-FFF2-40B4-BE49-F238E27FC236}">
                <a16:creationId xmlns:a16="http://schemas.microsoft.com/office/drawing/2014/main" id="{F7B8E9F6-0A87-48AA-9296-BC93605AD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49" y="2127129"/>
            <a:ext cx="7055180" cy="382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AF996D1-E5C3-41A0-A9BC-6505A35D57B2}"/>
              </a:ext>
            </a:extLst>
          </p:cNvPr>
          <p:cNvSpPr/>
          <p:nvPr/>
        </p:nvSpPr>
        <p:spPr>
          <a:xfrm>
            <a:off x="6493962" y="1765887"/>
            <a:ext cx="56980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From </a:t>
            </a:r>
            <a:r>
              <a:rPr lang="en-GB" sz="1400" dirty="0">
                <a:hlinkClick r:id="rId4"/>
              </a:rPr>
              <a:t>https://am2.co/2019/04/code-to-purge-data-on-creation-date/</a:t>
            </a:r>
            <a:endParaRPr lang="en-GB" sz="1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62810-A20E-44AD-BF2C-A5905CAB4B09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0EC371-DE41-493A-B3C0-1DFFBDDD864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8ED36F-CDB3-487F-95DE-061BC148D187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236624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>
                <a:solidFill>
                  <a:schemeClr val="bg1"/>
                </a:solidFill>
                <a:latin typeface="+mj-lt"/>
              </a:rPr>
              <a:t>Testing </a:t>
            </a:r>
            <a:endParaRPr lang="it-IT" sz="4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FA4FEB-651A-473F-96BD-E3D23FFED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23"/>
            <a:ext cx="3514725" cy="59429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40AFA8-871F-4231-B4F5-B4E4AF191692}"/>
              </a:ext>
            </a:extLst>
          </p:cNvPr>
          <p:cNvSpPr txBox="1"/>
          <p:nvPr/>
        </p:nvSpPr>
        <p:spPr>
          <a:xfrm>
            <a:off x="83450" y="2431112"/>
            <a:ext cx="33478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u="sng">
                <a:solidFill>
                  <a:schemeClr val="bg1"/>
                </a:solidFill>
                <a:latin typeface="+mj-lt"/>
              </a:rPr>
              <a:t>Fix a Skewed  distribution</a:t>
            </a:r>
            <a:endParaRPr lang="it-IT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DC35CE-92A7-4EB0-9BAF-0DAE39183757}"/>
              </a:ext>
            </a:extLst>
          </p:cNvPr>
          <p:cNvSpPr txBox="1"/>
          <p:nvPr/>
        </p:nvSpPr>
        <p:spPr>
          <a:xfrm>
            <a:off x="3431274" y="4703823"/>
            <a:ext cx="85042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This is very normal when you deal with real word dataset how do you fix 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840923-5814-453B-95EA-5F7EBF175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207" y="68323"/>
            <a:ext cx="6999527" cy="46891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95FE9E-0B0A-4095-B270-A107B51E12CB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410252-6BC0-4A33-B7A1-4D68E59CB9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84C5B2F-F4AC-4012-8ABA-158DD9C50295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537150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0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Use Log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E8A0F-B4C0-4BCE-9BDD-4A23FBF5D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6" y="1825626"/>
            <a:ext cx="6299868" cy="4220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69A30A-CFED-413A-A51A-18817E0415DE}"/>
              </a:ext>
            </a:extLst>
          </p:cNvPr>
          <p:cNvSpPr txBox="1"/>
          <p:nvPr/>
        </p:nvSpPr>
        <p:spPr>
          <a:xfrm>
            <a:off x="6622742" y="1979767"/>
            <a:ext cx="47452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By transforming the continuous variable into its logarithmic value you can increase the normalisation of the curve 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AADA6E1-EE70-4346-A0B0-DACE37A9B9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161" y="3194011"/>
            <a:ext cx="3503735" cy="26034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AB3DF21-D56C-4CF5-A77A-0A095B263BDB}"/>
              </a:ext>
            </a:extLst>
          </p:cNvPr>
          <p:cNvSpPr/>
          <p:nvPr/>
        </p:nvSpPr>
        <p:spPr>
          <a:xfrm>
            <a:off x="10918689" y="5797481"/>
            <a:ext cx="8752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Wikipedia</a:t>
            </a:r>
            <a:endParaRPr lang="it-IT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19F862-B952-4CFE-8745-1345AF5590D7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40C4BF-D00B-49E0-9EE0-F4F5D75D3B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EDB0327-9A3D-42F4-9FD2-DCEAAC842D09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445591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1"/>
            <a:ext cx="11658600" cy="12496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What is a log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2319133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77899" y="1352590"/>
            <a:ext cx="1137666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0" i="0" dirty="0">
                <a:effectLst/>
              </a:rPr>
              <a:t>“In </a:t>
            </a:r>
            <a:r>
              <a:rPr lang="en-US" sz="2200" b="0" i="0" u="none" strike="noStrike" dirty="0">
                <a:effectLst/>
              </a:rPr>
              <a:t>mathematics</a:t>
            </a:r>
            <a:r>
              <a:rPr lang="en-US" sz="2200" b="0" i="0" dirty="0">
                <a:effectLst/>
              </a:rPr>
              <a:t>, the </a:t>
            </a:r>
            <a:r>
              <a:rPr lang="en-US" sz="2200" b="1" i="0" dirty="0">
                <a:effectLst/>
              </a:rPr>
              <a:t>logarithm</a:t>
            </a:r>
            <a:r>
              <a:rPr lang="en-US" sz="2200" b="0" i="0" dirty="0">
                <a:effectLst/>
              </a:rPr>
              <a:t> is the </a:t>
            </a:r>
            <a:r>
              <a:rPr lang="en-US" sz="2200" b="0" i="0" u="none" strike="noStrike" dirty="0">
                <a:effectLst/>
              </a:rPr>
              <a:t>inverse function</a:t>
            </a:r>
            <a:r>
              <a:rPr lang="en-US" sz="2200" b="0" i="0" dirty="0">
                <a:effectLst/>
              </a:rPr>
              <a:t> to </a:t>
            </a:r>
            <a:r>
              <a:rPr lang="en-US" sz="2200" b="0" i="0" u="none" strike="noStrike" dirty="0">
                <a:effectLst/>
              </a:rPr>
              <a:t>exponentiation</a:t>
            </a:r>
            <a:r>
              <a:rPr lang="en-US" sz="2200" b="0" i="0" dirty="0">
                <a:effectLst/>
              </a:rPr>
              <a:t>. That means the logarithm of a given number </a:t>
            </a:r>
            <a:r>
              <a:rPr lang="en-US" sz="2200" b="0" i="1" dirty="0">
                <a:effectLst/>
              </a:rPr>
              <a:t>x</a:t>
            </a:r>
            <a:r>
              <a:rPr lang="en-US" sz="2200" b="0" i="0" dirty="0">
                <a:effectLst/>
              </a:rPr>
              <a:t> is the </a:t>
            </a:r>
            <a:r>
              <a:rPr lang="en-US" sz="2200" b="0" i="0" u="none" strike="noStrike" dirty="0">
                <a:effectLst/>
              </a:rPr>
              <a:t>exponent</a:t>
            </a:r>
            <a:r>
              <a:rPr lang="en-US" sz="2200" b="0" i="0" dirty="0">
                <a:effectLst/>
              </a:rPr>
              <a:t> to which another fixed number, the </a:t>
            </a:r>
            <a:r>
              <a:rPr lang="en-US" sz="2200" b="0" i="1" u="none" strike="noStrike" dirty="0">
                <a:effectLst/>
              </a:rPr>
              <a:t>base</a:t>
            </a:r>
            <a:r>
              <a:rPr lang="en-US" sz="2200" b="0" i="0" dirty="0">
                <a:effectLst/>
              </a:rPr>
              <a:t> </a:t>
            </a:r>
            <a:r>
              <a:rPr lang="en-US" sz="2200" b="0" i="1" dirty="0">
                <a:effectLst/>
              </a:rPr>
              <a:t>b</a:t>
            </a:r>
            <a:r>
              <a:rPr lang="en-US" sz="2200" b="0" i="0" dirty="0">
                <a:effectLst/>
              </a:rPr>
              <a:t>, must be raised, to produce that number </a:t>
            </a:r>
            <a:r>
              <a:rPr lang="en-US" sz="2200" b="0" i="1" dirty="0">
                <a:effectLst/>
              </a:rPr>
              <a:t>x</a:t>
            </a:r>
            <a:r>
              <a:rPr lang="en-US" sz="2200" b="0" i="0" dirty="0">
                <a:effectLst/>
              </a:rPr>
              <a:t>.”</a:t>
            </a:r>
          </a:p>
          <a:p>
            <a:pPr algn="r"/>
            <a:r>
              <a:rPr lang="en-US" sz="2200" dirty="0"/>
              <a:t>Wikipedia</a:t>
            </a:r>
            <a:endParaRPr lang="it-IT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A8B92E-2F0E-4CB8-B142-66EBCAB7F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43" y="2602220"/>
            <a:ext cx="9199266" cy="328150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55A1051-E513-4760-B784-9FEABEC49C3B}"/>
              </a:ext>
            </a:extLst>
          </p:cNvPr>
          <p:cNvSpPr/>
          <p:nvPr/>
        </p:nvSpPr>
        <p:spPr>
          <a:xfrm>
            <a:off x="140043" y="3825499"/>
            <a:ext cx="2666959" cy="8974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75D040-5F55-438D-9FDB-09A9BD909370}"/>
              </a:ext>
            </a:extLst>
          </p:cNvPr>
          <p:cNvSpPr/>
          <p:nvPr/>
        </p:nvSpPr>
        <p:spPr>
          <a:xfrm>
            <a:off x="9513002" y="4797524"/>
            <a:ext cx="194155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2000" b="1" i="0" dirty="0">
                <a:effectLst/>
              </a:rPr>
              <a:t>e= </a:t>
            </a:r>
          </a:p>
          <a:p>
            <a:r>
              <a:rPr lang="it-IT" sz="2000" b="1" i="0" dirty="0">
                <a:effectLst/>
              </a:rPr>
              <a:t>2.718281828459</a:t>
            </a:r>
            <a:endParaRPr lang="it-IT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F4CCF-B670-4FE2-A5CF-28CCB2A575FD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F2F4DD-BBDD-438A-BC31-BA07C19F87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06380A2-51B1-4F6D-B8AA-A93F73510D99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74728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0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Remove outliers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2319133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0" y="2798419"/>
            <a:ext cx="7130473" cy="324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/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200" dirty="0"/>
              <a:t>If the outlier is due </a:t>
            </a:r>
            <a:r>
              <a:rPr lang="en-US" sz="2200" b="1" dirty="0"/>
              <a:t>to incorrectly entered data</a:t>
            </a:r>
            <a:r>
              <a:rPr lang="en-US" sz="2200" dirty="0"/>
              <a:t>, you should drop it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200" dirty="0"/>
              <a:t>If the outlier does not change the results but affect assumption you can drop it, but you need to acknowledge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200" dirty="0"/>
              <a:t>If the outlier does effect your results you cannot drop it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200" dirty="0"/>
              <a:t>If the outlier is responsible for a certain association you cannot use that sample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84A0C6-A31B-45F5-9E27-85F61EF4137B}"/>
              </a:ext>
            </a:extLst>
          </p:cNvPr>
          <p:cNvSpPr txBox="1"/>
          <p:nvPr/>
        </p:nvSpPr>
        <p:spPr>
          <a:xfrm>
            <a:off x="9740348" y="2321004"/>
            <a:ext cx="2358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3"/>
              </a:rPr>
              <a:t>Link to full article</a:t>
            </a:r>
            <a:endParaRPr lang="it-IT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8E53B29-ABE6-4F8E-A20A-40DE3B4AB9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6" t="7795" r="12850" b="12615"/>
          <a:stretch/>
        </p:blipFill>
        <p:spPr bwMode="auto">
          <a:xfrm>
            <a:off x="7048877" y="2715175"/>
            <a:ext cx="5143123" cy="320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8BCACE3-60BA-460E-800D-04EB8C50149B}"/>
              </a:ext>
            </a:extLst>
          </p:cNvPr>
          <p:cNvSpPr/>
          <p:nvPr/>
        </p:nvSpPr>
        <p:spPr>
          <a:xfrm>
            <a:off x="0" y="2016951"/>
            <a:ext cx="104957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Need to be done with caution and only if it is really needed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B2AEC3-8D56-474F-9580-2A1DDDB77262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050D59-F682-4910-B5D6-C7B201AF74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E52700B-0E63-4BC2-A1D8-307620E6A8B3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254453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1"/>
            <a:ext cx="11658600" cy="12582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Remove Null values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2319133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240198" y="2617410"/>
            <a:ext cx="6279872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2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Eliminate </a:t>
            </a:r>
            <a:r>
              <a:rPr lang="en-US" sz="2200" b="1" dirty="0"/>
              <a:t>all rows </a:t>
            </a:r>
            <a:r>
              <a:rPr lang="en-US" sz="2200" dirty="0"/>
              <a:t>that has a null value for any of the variable: 1 Step analysis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Eliminate </a:t>
            </a:r>
            <a:r>
              <a:rPr lang="en-US" sz="2200" b="1" dirty="0"/>
              <a:t>rows based on the single analysis performed</a:t>
            </a:r>
            <a:r>
              <a:rPr lang="en-US" sz="2200" dirty="0"/>
              <a:t>: Doesn’t eliminate what is not needed but need more attention on number observations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56882-6307-4859-9693-13490B561E61}"/>
              </a:ext>
            </a:extLst>
          </p:cNvPr>
          <p:cNvSpPr/>
          <p:nvPr/>
        </p:nvSpPr>
        <p:spPr>
          <a:xfrm>
            <a:off x="266700" y="1364394"/>
            <a:ext cx="11420060" cy="169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In order to perform any type of analysis on your sample you need to eliminate the Null values.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Two approaches possible</a:t>
            </a:r>
          </a:p>
        </p:txBody>
      </p:sp>
      <p:pic>
        <p:nvPicPr>
          <p:cNvPr id="1026" name="Picture 2" descr="Null values Null values everywhere - X, X Everywhere | Meme Generator">
            <a:extLst>
              <a:ext uri="{FF2B5EF4-FFF2-40B4-BE49-F238E27FC236}">
                <a16:creationId xmlns:a16="http://schemas.microsoft.com/office/drawing/2014/main" id="{97C48244-4A1C-4A9E-BA1C-FAA738658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070" y="2617410"/>
            <a:ext cx="5400068" cy="300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0F8FC2-E4FE-46F0-B048-993683529ED0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417693-2E83-4062-B9C8-4CEF42285E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E602260-A44F-4823-9156-7B6C76E504C5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169406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20513"/>
            <a:ext cx="11658600" cy="12473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060065" y="20975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Change scale axis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2319133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463486" y="2405269"/>
            <a:ext cx="5386879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Add</a:t>
            </a:r>
          </a:p>
          <a:p>
            <a:r>
              <a:rPr lang="fr-FR" sz="2400" dirty="0"/>
              <a:t>+</a:t>
            </a:r>
            <a:r>
              <a:rPr lang="fr-FR" sz="2400" b="1" dirty="0"/>
              <a:t>expand_limits</a:t>
            </a:r>
            <a:r>
              <a:rPr lang="fr-FR" sz="2400" dirty="0"/>
              <a:t>(x=c(0,10), y=c(0, 3))</a:t>
            </a:r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56882-6307-4859-9693-13490B561E61}"/>
              </a:ext>
            </a:extLst>
          </p:cNvPr>
          <p:cNvSpPr/>
          <p:nvPr/>
        </p:nvSpPr>
        <p:spPr>
          <a:xfrm>
            <a:off x="412603" y="1243098"/>
            <a:ext cx="1142006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Define limit axis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68D72-7923-42D1-9CB3-1F0A6A728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040" y="1405718"/>
            <a:ext cx="5777526" cy="460551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579AD3C4-6873-4DC7-B503-325AF4B47A09}"/>
              </a:ext>
            </a:extLst>
          </p:cNvPr>
          <p:cNvSpPr/>
          <p:nvPr/>
        </p:nvSpPr>
        <p:spPr>
          <a:xfrm rot="5400000">
            <a:off x="2984267" y="3660315"/>
            <a:ext cx="781808" cy="4364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3E19B-6380-4029-9EFE-9EA87FF0C67F}"/>
              </a:ext>
            </a:extLst>
          </p:cNvPr>
          <p:cNvSpPr txBox="1"/>
          <p:nvPr/>
        </p:nvSpPr>
        <p:spPr>
          <a:xfrm>
            <a:off x="2082669" y="4336190"/>
            <a:ext cx="3021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Min and Max values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743E3E-B87B-4C54-9F26-8DE46A92CEB6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E67790-CD23-4C1F-88E9-E8618E2CB1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CBCF80E-767B-4CFB-947C-695C51022CEF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4102749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7700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Change scale axis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1868559" y="312213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436853" y="3020359"/>
            <a:ext cx="5386879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Add</a:t>
            </a:r>
          </a:p>
          <a:p>
            <a:r>
              <a:rPr lang="fr-FR" sz="2400" dirty="0"/>
              <a:t>+ </a:t>
            </a:r>
            <a:r>
              <a:rPr lang="fr-FR" sz="2400" b="1" dirty="0"/>
              <a:t>coord_trans</a:t>
            </a:r>
            <a:r>
              <a:rPr lang="fr-FR" sz="2400" dirty="0"/>
              <a:t>(x="log", y="log")</a:t>
            </a:r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56882-6307-4859-9693-13490B561E61}"/>
              </a:ext>
            </a:extLst>
          </p:cNvPr>
          <p:cNvSpPr/>
          <p:nvPr/>
        </p:nvSpPr>
        <p:spPr>
          <a:xfrm>
            <a:off x="385970" y="1858188"/>
            <a:ext cx="1142006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Use logarithmic scale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79AD3C4-6873-4DC7-B503-325AF4B47A09}"/>
              </a:ext>
            </a:extLst>
          </p:cNvPr>
          <p:cNvSpPr/>
          <p:nvPr/>
        </p:nvSpPr>
        <p:spPr>
          <a:xfrm rot="5400000">
            <a:off x="2957634" y="4275405"/>
            <a:ext cx="781808" cy="4364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3E19B-6380-4029-9EFE-9EA87FF0C67F}"/>
              </a:ext>
            </a:extLst>
          </p:cNvPr>
          <p:cNvSpPr txBox="1"/>
          <p:nvPr/>
        </p:nvSpPr>
        <p:spPr>
          <a:xfrm>
            <a:off x="1590025" y="4884607"/>
            <a:ext cx="3987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Log is natural logarithm. Also available log10 and log2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7C7E51-BB5D-4B29-947D-289AE8A16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748" y="1792424"/>
            <a:ext cx="4748282" cy="44159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9763C7-1573-47C3-A827-A261AA488F9F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DFB2AB-8DAB-47A2-B1F0-08199409CF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FF330D7-65C5-4BDF-84BA-9A9E26584724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52553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59938"/>
            <a:ext cx="11658600" cy="10790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81451" y="-8414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Change unit of measurment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1868559" y="312213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266700" y="1109966"/>
            <a:ext cx="6279873" cy="335906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ggplot(iris, aes(x=Petal.Length</a:t>
            </a:r>
            <a:r>
              <a:rPr lang="en-US" sz="2400" b="1" dirty="0"/>
              <a:t>/2.54</a:t>
            </a:r>
            <a:r>
              <a:rPr lang="en-US" sz="2400" dirty="0"/>
              <a:t>, y=Petal.Width</a:t>
            </a:r>
            <a:r>
              <a:rPr lang="en-US" sz="2400" b="1" dirty="0"/>
              <a:t>/2.54</a:t>
            </a:r>
            <a:r>
              <a:rPr lang="en-US" sz="2400" dirty="0"/>
              <a:t>, color=Species)) + geom_point(size=6, alpha=0.5)+theme_bw()+ </a:t>
            </a:r>
            <a:r>
              <a:rPr lang="en-US" sz="2400" b="1" dirty="0"/>
              <a:t>labs</a:t>
            </a:r>
            <a:r>
              <a:rPr lang="en-US" sz="2400" dirty="0"/>
              <a:t>(title = "Iris", subtitle = "Relationship between Petal Lengh and Petal Width", x = "Petal Length </a:t>
            </a:r>
            <a:r>
              <a:rPr lang="en-US" sz="2400" b="1" dirty="0"/>
              <a:t>(Inches</a:t>
            </a:r>
            <a:r>
              <a:rPr lang="en-US" sz="2400" dirty="0"/>
              <a:t>)", y= "Petal Width</a:t>
            </a:r>
            <a:r>
              <a:rPr lang="en-US" sz="2400" b="1" dirty="0"/>
              <a:t>(Inches)")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79AD3C4-6873-4DC7-B503-325AF4B47A09}"/>
              </a:ext>
            </a:extLst>
          </p:cNvPr>
          <p:cNvSpPr/>
          <p:nvPr/>
        </p:nvSpPr>
        <p:spPr>
          <a:xfrm rot="5400000">
            <a:off x="2588554" y="4618307"/>
            <a:ext cx="781808" cy="44779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3E19B-6380-4029-9EFE-9EA87FF0C67F}"/>
              </a:ext>
            </a:extLst>
          </p:cNvPr>
          <p:cNvSpPr txBox="1"/>
          <p:nvPr/>
        </p:nvSpPr>
        <p:spPr>
          <a:xfrm>
            <a:off x="575018" y="5298481"/>
            <a:ext cx="4808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Make sure to reflect it in the legend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4218C90-8885-468B-BFB8-0356A8D1AEAA}"/>
              </a:ext>
            </a:extLst>
          </p:cNvPr>
          <p:cNvSpPr/>
          <p:nvPr/>
        </p:nvSpPr>
        <p:spPr>
          <a:xfrm rot="21130090">
            <a:off x="5172863" y="1147950"/>
            <a:ext cx="1497496" cy="44779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686D5B-4477-419C-82A1-A9E3DC721C54}"/>
              </a:ext>
            </a:extLst>
          </p:cNvPr>
          <p:cNvSpPr txBox="1"/>
          <p:nvPr/>
        </p:nvSpPr>
        <p:spPr>
          <a:xfrm>
            <a:off x="6693885" y="1066618"/>
            <a:ext cx="4635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Calculate a on the fly equivalence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2C020-2CCD-4290-9AED-C8208ACE7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43" y="1566536"/>
            <a:ext cx="4735325" cy="440385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2AF3A95-987C-4D75-9C9E-6A5CCA523DB5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E9A35D6-4466-4FB5-9BFA-A19F3A9253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25ABF9A-4487-408E-B660-999109136B3D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411936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AFCA5CF-0851-4BA5-944E-0A1340FF4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540" y="1825625"/>
            <a:ext cx="5106460" cy="3491918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2F6190F4-F05F-4E9E-9496-0DD9C676B8BE}"/>
              </a:ext>
            </a:extLst>
          </p:cNvPr>
          <p:cNvSpPr/>
          <p:nvPr/>
        </p:nvSpPr>
        <p:spPr>
          <a:xfrm rot="5400000">
            <a:off x="4607238" y="4402295"/>
            <a:ext cx="932735" cy="436492"/>
          </a:xfrm>
          <a:prstGeom prst="rightArrow">
            <a:avLst>
              <a:gd name="adj1" fmla="val 37856"/>
              <a:gd name="adj2" fmla="val 6868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197700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26766" y="309639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Set Thicks in the Grid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1425586" y="33108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EFCC13-A450-4D9E-AE76-735E358BCC58}"/>
              </a:ext>
            </a:extLst>
          </p:cNvPr>
          <p:cNvSpPr/>
          <p:nvPr/>
        </p:nvSpPr>
        <p:spPr>
          <a:xfrm>
            <a:off x="796792" y="2415730"/>
            <a:ext cx="6326046" cy="20005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Add</a:t>
            </a:r>
          </a:p>
          <a:p>
            <a:r>
              <a:rPr lang="en-US" sz="2200" dirty="0"/>
              <a:t>+ </a:t>
            </a:r>
            <a:r>
              <a:rPr lang="en-US" sz="2200" b="1" dirty="0"/>
              <a:t>scale_x_continuous</a:t>
            </a:r>
            <a:r>
              <a:rPr lang="en-US" sz="2200" dirty="0"/>
              <a:t>(</a:t>
            </a:r>
            <a:r>
              <a:rPr lang="en-US" sz="2200" b="1" dirty="0"/>
              <a:t>minor_breaks </a:t>
            </a:r>
            <a:r>
              <a:rPr lang="en-US" sz="2200" dirty="0"/>
              <a:t>= </a:t>
            </a:r>
            <a:r>
              <a:rPr lang="en-US" sz="2200" b="1" dirty="0"/>
              <a:t>seq(0,3, 0.5),</a:t>
            </a:r>
          </a:p>
          <a:p>
            <a:r>
              <a:rPr lang="en-US" sz="2200" b="1" dirty="0"/>
              <a:t>breaks</a:t>
            </a:r>
            <a:r>
              <a:rPr lang="en-US" sz="2200" dirty="0"/>
              <a:t> = </a:t>
            </a:r>
            <a:r>
              <a:rPr lang="en-US" sz="2200" b="1" dirty="0"/>
              <a:t>seq(0,3,1))+</a:t>
            </a:r>
          </a:p>
          <a:p>
            <a:r>
              <a:rPr lang="en-US" sz="2200" b="1" dirty="0"/>
              <a:t> </a:t>
            </a:r>
            <a:r>
              <a:rPr lang="en-US" sz="2200" dirty="0"/>
              <a:t>scale_y_continuous(minor_breaks = seq</a:t>
            </a:r>
            <a:r>
              <a:rPr lang="en-US" sz="2200" b="1" dirty="0"/>
              <a:t>(0,2, 0.25), </a:t>
            </a:r>
            <a:r>
              <a:rPr lang="en-US" sz="2200" dirty="0"/>
              <a:t>breaks = seq(0,2,0.5))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79AD3C4-6873-4DC7-B503-325AF4B47A09}"/>
              </a:ext>
            </a:extLst>
          </p:cNvPr>
          <p:cNvSpPr/>
          <p:nvPr/>
        </p:nvSpPr>
        <p:spPr>
          <a:xfrm rot="16200000">
            <a:off x="3854896" y="2524446"/>
            <a:ext cx="646331" cy="436492"/>
          </a:xfrm>
          <a:prstGeom prst="rightArrow">
            <a:avLst>
              <a:gd name="adj1" fmla="val 37856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3E19B-6380-4029-9EFE-9EA87FF0C67F}"/>
              </a:ext>
            </a:extLst>
          </p:cNvPr>
          <p:cNvSpPr txBox="1"/>
          <p:nvPr/>
        </p:nvSpPr>
        <p:spPr>
          <a:xfrm>
            <a:off x="2740187" y="1928950"/>
            <a:ext cx="41366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Smaller grid no visible number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C0CB47-962D-4332-97BE-984503D9507D}"/>
              </a:ext>
            </a:extLst>
          </p:cNvPr>
          <p:cNvSpPr txBox="1"/>
          <p:nvPr/>
        </p:nvSpPr>
        <p:spPr>
          <a:xfrm>
            <a:off x="-14844" y="3791782"/>
            <a:ext cx="13295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Major grid visible number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213452-825F-4AC1-B6CA-78EFF6EE3047}"/>
              </a:ext>
            </a:extLst>
          </p:cNvPr>
          <p:cNvSpPr txBox="1"/>
          <p:nvPr/>
        </p:nvSpPr>
        <p:spPr>
          <a:xfrm>
            <a:off x="2628724" y="5006383"/>
            <a:ext cx="41366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 Seq(start, max, every how many)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A9B2868-A41D-4375-B984-87C8AAC324EA}"/>
              </a:ext>
            </a:extLst>
          </p:cNvPr>
          <p:cNvSpPr/>
          <p:nvPr/>
        </p:nvSpPr>
        <p:spPr>
          <a:xfrm rot="9299892">
            <a:off x="135652" y="3471803"/>
            <a:ext cx="624576" cy="311499"/>
          </a:xfrm>
          <a:prstGeom prst="rightArrow">
            <a:avLst>
              <a:gd name="adj1" fmla="val 37856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CE93196-8B84-4452-8573-99C77A666A0C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6FA1BF2-E3CD-4530-94D1-0CAA5E9212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C2B46E3-AC7F-404A-B3F3-40BE440BA9B3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62055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12192000" cy="6857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16" y="-383219"/>
            <a:ext cx="4949090" cy="281992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chemeClr val="accent1"/>
                </a:solidFill>
              </a:rPr>
              <a:t>Feedback</a:t>
            </a:r>
            <a:br>
              <a:rPr lang="it-IT" sz="4800" dirty="0">
                <a:solidFill>
                  <a:schemeClr val="accent1"/>
                </a:solidFill>
              </a:rPr>
            </a:br>
            <a:endParaRPr lang="it-IT" sz="4800" dirty="0">
              <a:solidFill>
                <a:schemeClr val="accent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C323D1-9AA4-41CA-B3B4-0957D26B3D50}"/>
              </a:ext>
            </a:extLst>
          </p:cNvPr>
          <p:cNvSpPr/>
          <p:nvPr/>
        </p:nvSpPr>
        <p:spPr>
          <a:xfrm>
            <a:off x="6515017" y="1273595"/>
            <a:ext cx="5434914" cy="26108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800" dirty="0"/>
              <a:t>This series of trainings depend on annually allocated funds!!! To secure them we need to provide detailed feedback on them</a:t>
            </a:r>
          </a:p>
        </p:txBody>
      </p:sp>
      <p:sp>
        <p:nvSpPr>
          <p:cNvPr id="9" name="Rectangle 8"/>
          <p:cNvSpPr/>
          <p:nvPr/>
        </p:nvSpPr>
        <p:spPr>
          <a:xfrm>
            <a:off x="7712783" y="5195385"/>
            <a:ext cx="39158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GB" sz="2800" b="0" i="0" dirty="0">
                <a:effectLst/>
                <a:latin typeface="Segoe UI" panose="020B0502040204020203" pitchFamily="34" charset="0"/>
                <a:hlinkClick r:id="rId2" tooltip="https://edin.ac/33twjxy"/>
              </a:rPr>
              <a:t>https://edin.ac/33TwJxY</a:t>
            </a:r>
            <a:endParaRPr lang="en-GB" sz="2800" b="0" i="0" dirty="0">
              <a:effectLst/>
              <a:latin typeface="Segoe UI" panose="020B0502040204020203" pitchFamily="34" charset="0"/>
            </a:endParaRPr>
          </a:p>
        </p:txBody>
      </p:sp>
      <p:pic>
        <p:nvPicPr>
          <p:cNvPr id="1030" name="Picture 6" descr="Risultato immagini per Feedba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63" y="1026743"/>
            <a:ext cx="6344831" cy="28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own Arrow 4"/>
          <p:cNvSpPr/>
          <p:nvPr/>
        </p:nvSpPr>
        <p:spPr>
          <a:xfrm>
            <a:off x="9057085" y="4200078"/>
            <a:ext cx="350778" cy="7680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1854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8"/>
          <p:cNvPicPr preferRelativeResize="0"/>
          <p:nvPr/>
        </p:nvPicPr>
        <p:blipFill rotWithShape="1">
          <a:blip r:embed="rId3">
            <a:alphaModFix/>
          </a:blip>
          <a:srcRect t="127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8"/>
          <p:cNvSpPr/>
          <p:nvPr/>
        </p:nvSpPr>
        <p:spPr>
          <a:xfrm>
            <a:off x="0" y="4138065"/>
            <a:ext cx="12192000" cy="736551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8"/>
          <p:cNvSpPr txBox="1"/>
          <p:nvPr/>
        </p:nvSpPr>
        <p:spPr>
          <a:xfrm>
            <a:off x="494567" y="4105855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995" b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Any Question?</a:t>
            </a:r>
            <a:endParaRPr/>
          </a:p>
        </p:txBody>
      </p:sp>
      <p:cxnSp>
        <p:nvCxnSpPr>
          <p:cNvPr id="289" name="Google Shape;289;p28"/>
          <p:cNvCxnSpPr/>
          <p:nvPr/>
        </p:nvCxnSpPr>
        <p:spPr>
          <a:xfrm>
            <a:off x="0" y="4059906"/>
            <a:ext cx="12192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0" name="Google Shape;290;p28"/>
          <p:cNvCxnSpPr/>
          <p:nvPr/>
        </p:nvCxnSpPr>
        <p:spPr>
          <a:xfrm>
            <a:off x="0" y="4943006"/>
            <a:ext cx="12192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6B14F8E-028C-4553-936C-67EBD73319EF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11411E-4B1A-41A6-84DD-2FD3AE1E2B6D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149C34F7-1A24-4CB6-B027-718128965D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54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00283"/>
            <a:ext cx="11658600" cy="10185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2281451" y="105452"/>
            <a:ext cx="7629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+mj-lt"/>
              </a:rPr>
              <a:t>Challenge 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1425586" y="33108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Pull in the outliers by doing a log transformation of the continuous value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98512C-7231-4157-BB5D-36E94578F547}"/>
              </a:ext>
            </a:extLst>
          </p:cNvPr>
          <p:cNvSpPr/>
          <p:nvPr/>
        </p:nvSpPr>
        <p:spPr>
          <a:xfrm>
            <a:off x="266700" y="1217990"/>
            <a:ext cx="1165860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100" dirty="0"/>
              <a:t>We want to check the relationship between weight and sex but the sample need some cleaning</a:t>
            </a:r>
          </a:p>
          <a:p>
            <a:endParaRPr lang="en-GB" sz="2100" dirty="0"/>
          </a:p>
          <a:p>
            <a:pPr marL="914400" lvl="1" indent="-457200">
              <a:buFont typeface="+mj-lt"/>
              <a:buAutoNum type="arabicPeriod"/>
            </a:pPr>
            <a:r>
              <a:rPr lang="en-GB" sz="2100" dirty="0"/>
              <a:t>Remove the null values but only for sex and weight </a:t>
            </a:r>
          </a:p>
          <a:p>
            <a:pPr marL="914400" lvl="1" indent="-457200">
              <a:buFont typeface="+mj-lt"/>
              <a:buAutoNum type="arabicPeriod"/>
            </a:pPr>
            <a:endParaRPr lang="en-GB" sz="2100" dirty="0"/>
          </a:p>
          <a:p>
            <a:pPr marL="914400" lvl="1" indent="-457200">
              <a:buFont typeface="+mj-lt"/>
              <a:buAutoNum type="arabicPeriod"/>
            </a:pPr>
            <a:r>
              <a:rPr lang="en-GB" sz="2100" dirty="0"/>
              <a:t>Print a graph of the cleaned dataset that will show the difference in weight across male and female as boxplots</a:t>
            </a:r>
          </a:p>
          <a:p>
            <a:pPr marL="914400" lvl="1" indent="-457200">
              <a:buFont typeface="+mj-lt"/>
              <a:buAutoNum type="arabicPeriod"/>
            </a:pPr>
            <a:endParaRPr lang="en-GB" sz="2100" dirty="0"/>
          </a:p>
          <a:p>
            <a:pPr marL="914400" lvl="1" indent="-457200">
              <a:buFont typeface="+mj-lt"/>
              <a:buAutoNum type="arabicPeriod"/>
            </a:pPr>
            <a:r>
              <a:rPr lang="en-GB" sz="2100" dirty="0"/>
              <a:t>The two subsets (male and female) are both right skewed. Use the log transformation to remove the issue and then replot both a density graph and a boxplot</a:t>
            </a:r>
          </a:p>
          <a:p>
            <a:pPr marL="914400" lvl="1" indent="-457200">
              <a:buFont typeface="+mj-lt"/>
              <a:buAutoNum type="arabicPeriod"/>
            </a:pPr>
            <a:endParaRPr lang="en-GB" sz="2100" dirty="0"/>
          </a:p>
          <a:p>
            <a:pPr marL="914400" lvl="1" indent="-457200">
              <a:buFont typeface="+mj-lt"/>
              <a:buAutoNum type="arabicPeriod"/>
            </a:pPr>
            <a:r>
              <a:rPr lang="en-GB" sz="2100" dirty="0"/>
              <a:t>Replot the boxplot that will print the male results first and then the female</a:t>
            </a:r>
          </a:p>
          <a:p>
            <a:pPr marL="914400" lvl="1" indent="-457200">
              <a:buFont typeface="+mj-lt"/>
              <a:buAutoNum type="arabicPeriod"/>
            </a:pPr>
            <a:endParaRPr lang="en-GB" sz="2100" dirty="0"/>
          </a:p>
          <a:p>
            <a:pPr marL="914400" lvl="1" indent="-457200">
              <a:buFont typeface="+mj-lt"/>
              <a:buAutoNum type="arabicPeriod"/>
            </a:pPr>
            <a:r>
              <a:rPr lang="en-GB" sz="2100" dirty="0"/>
              <a:t>Do 2 t-tests one that will test the weight against the sex and one the weight log against the sex. Are the result different?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58F9AD-7420-4B93-BD8F-72BEDF596C2B}"/>
              </a:ext>
            </a:extLst>
          </p:cNvPr>
          <p:cNvSpPr/>
          <p:nvPr/>
        </p:nvSpPr>
        <p:spPr>
          <a:xfrm>
            <a:off x="18142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902DF6-0BE9-4930-A991-98A8309C12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FA851A5-86F0-4F08-A33B-70E1DAEF868A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007048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Next Class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5321" y="693289"/>
            <a:ext cx="6802212" cy="5894123"/>
          </a:xfrm>
        </p:spPr>
        <p:txBody>
          <a:bodyPr anchor="ctr">
            <a:normAutofit/>
          </a:bodyPr>
          <a:lstStyle/>
          <a:p>
            <a:pPr lvl="1"/>
            <a:r>
              <a:rPr lang="it-IT" sz="2800" dirty="0"/>
              <a:t>PCA</a:t>
            </a:r>
          </a:p>
          <a:p>
            <a:pPr lvl="1"/>
            <a:r>
              <a:rPr lang="it-IT" sz="2800" dirty="0"/>
              <a:t>Clustering analysis</a:t>
            </a:r>
          </a:p>
          <a:p>
            <a:pPr marL="0" indent="0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5518680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467" y="199469"/>
            <a:ext cx="6912006" cy="44767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800" dirty="0">
                <a:solidFill>
                  <a:schemeClr val="accent1"/>
                </a:solidFill>
              </a:rPr>
              <a:t>References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913" y="693289"/>
            <a:ext cx="11588620" cy="5894123"/>
          </a:xfrm>
        </p:spPr>
        <p:txBody>
          <a:bodyPr numCol="2" anchor="ctr">
            <a:normAutofit fontScale="32500" lnSpcReduction="20000"/>
          </a:bodyPr>
          <a:lstStyle/>
          <a:p>
            <a:pPr marL="0" indent="0">
              <a:lnSpc>
                <a:spcPct val="120000"/>
              </a:lnSpc>
              <a:spcBef>
                <a:spcPts val="500"/>
              </a:spcBef>
              <a:buNone/>
            </a:pPr>
            <a:r>
              <a:rPr lang="en-GB" sz="3700" b="1" dirty="0"/>
              <a:t>Stacked Bar Graphs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"/>
              </a:rPr>
              <a:t>https://www.r-graph-gallery.com/barplot.html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3"/>
              </a:rPr>
              <a:t>http://www.sthda.com/english/wiki/ggplot2-barplots-quick-start-guide-r-software-and-data-visualization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4"/>
              </a:rPr>
              <a:t>https://ggplot2.tidyverse.org/reference/geom_bar.html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5"/>
              </a:rPr>
              <a:t>https://www.r-bloggers.com/make-a-bar-plot-with-ggplot/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6"/>
              </a:rPr>
              <a:t>https://www.r-bloggers.com/detailed-guide-to-the-bar-chart-in-r-with-ggplot/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7"/>
              </a:rPr>
              <a:t>https://www.linkedin.com/learning/data-visualization-in-r-with-ggplot2/bars-and-columns?autoplay=true&amp;u=50251009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8"/>
              </a:rPr>
              <a:t>https://www.linkedin.com/learning/r-statistics-essential-training/creating-bar-charts-for-categorical-variables?autoplay=true&amp;u=50251009</a:t>
            </a:r>
            <a:endParaRPr lang="en-GB" sz="3700" u="sng" dirty="0"/>
          </a:p>
          <a:p>
            <a:pPr marL="0" indent="0" fontAlgn="base">
              <a:lnSpc>
                <a:spcPct val="120000"/>
              </a:lnSpc>
              <a:spcBef>
                <a:spcPts val="500"/>
              </a:spcBef>
              <a:buNone/>
            </a:pPr>
            <a:r>
              <a:rPr lang="en-GB" sz="3700" b="1" dirty="0"/>
              <a:t>Setting Axis and Unit of measures</a:t>
            </a:r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9"/>
              </a:rPr>
              <a:t>http://www.sthda.com/english/wiki/ggplot2-axis-scales-and-transformations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0"/>
              </a:rPr>
              <a:t>https://www.datanovia.com/en/blog/ggplot-axis-limits-and-scales/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1"/>
              </a:rPr>
              <a:t>https://rstudio-pubs-static.s3.amazonaws.com/3364_d1a578f521174152b46b19d0c83cbe7e.html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2"/>
              </a:rPr>
              <a:t>http://www.sthda.com/english/wiki/ggplot2-axis-ticks-a-guide-to-customize-tick-marks-and-labels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3"/>
              </a:rPr>
              <a:t>http://www.cookbook-r.com/Graphs/Axes_(ggplot2)/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4"/>
              </a:rPr>
              <a:t>http://r-statistics.co/Complete-Ggplot2-Tutorial-Part2-Customizing-Theme-With-R-Code.html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5"/>
              </a:rPr>
              <a:t>https://www.linkedin.com/learning/data-visualization-in-r-with-ggplot2/working-with-axes?autoplay=true&amp;u=50251009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6"/>
              </a:rPr>
              <a:t>https://www.linkedin.com/learning/data-visualization-in-r-with-ggplot2/changing-scales?autoplay=true&amp;u=50251009</a:t>
            </a:r>
            <a:r>
              <a:rPr lang="en-GB" sz="3700" dirty="0"/>
              <a:t> 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buNone/>
            </a:pPr>
            <a:r>
              <a:rPr lang="en-GB" sz="3700" b="1" dirty="0"/>
              <a:t>Setting Labels and Legends</a:t>
            </a:r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4"/>
              </a:rPr>
              <a:t>http://r-statistics.co/Complete-Ggplot2-Tutorial-Part2-Customizing-Theme-With-R-Code.html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7"/>
              </a:rPr>
              <a:t>http://www.cookbook-r.com/Graphs/Legends_(ggplot2)/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8"/>
              </a:rPr>
              <a:t>http://www.sthda.com/english/wiki/ggplot2-title-main-axis-and-legend-titles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19"/>
              </a:rPr>
              <a:t>https://www.datanovia.com/en/blog/ggplot-legend-title-position-and-labels/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0"/>
              </a:rPr>
              <a:t>https://www.linkedin.com/learning/data-visualization-in-r-with-ggplot2/cleaning-up-legends?autoplay=true&amp;u=50251009</a:t>
            </a:r>
            <a:endParaRPr lang="en-GB" sz="3700" dirty="0"/>
          </a:p>
          <a:p>
            <a:pPr marL="0" indent="0">
              <a:lnSpc>
                <a:spcPct val="120000"/>
              </a:lnSpc>
              <a:spcBef>
                <a:spcPts val="500"/>
              </a:spcBef>
              <a:buNone/>
            </a:pPr>
            <a:r>
              <a:rPr lang="en-GB" sz="3700" b="1" dirty="0"/>
              <a:t>Order results</a:t>
            </a:r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1"/>
              </a:rPr>
              <a:t>https://www.r-graph-gallery.com/267-reorder-a-variable-in-ggplot2.html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2"/>
              </a:rPr>
              <a:t>https://stackoverflow.com/questions/3744178/ggplot2-sorting-a-plot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3"/>
              </a:rPr>
              <a:t>https://kohske.wordpress.com/2010/12/29/faq-how-to-order-the-factor-variables-in-ggplot2/</a:t>
            </a:r>
            <a:endParaRPr lang="en-GB" sz="3700" dirty="0"/>
          </a:p>
          <a:p>
            <a:pPr fontAlgn="base">
              <a:lnSpc>
                <a:spcPct val="120000"/>
              </a:lnSpc>
              <a:spcBef>
                <a:spcPts val="500"/>
              </a:spcBef>
            </a:pPr>
            <a:r>
              <a:rPr lang="en-GB" sz="3700" u="sng" dirty="0">
                <a:hlinkClick r:id="rId24"/>
              </a:rPr>
              <a:t>https://sebastiansauer.github.io/ordering-bars/</a:t>
            </a:r>
            <a:endParaRPr lang="en-GB" sz="3700" dirty="0"/>
          </a:p>
          <a:p>
            <a:pPr marL="0" indent="0">
              <a:lnSpc>
                <a:spcPct val="120000"/>
              </a:lnSpc>
              <a:buNone/>
            </a:pPr>
            <a:r>
              <a:rPr lang="en-GB" sz="3700" b="1" dirty="0"/>
              <a:t>Correct your dataset Outliers and Skewed distribution</a:t>
            </a:r>
          </a:p>
          <a:p>
            <a:pPr fontAlgn="base">
              <a:lnSpc>
                <a:spcPct val="120000"/>
              </a:lnSpc>
            </a:pPr>
            <a:r>
              <a:rPr lang="en-GB" sz="3700" dirty="0">
                <a:hlinkClick r:id="rId25"/>
              </a:rPr>
              <a:t>https://www.linkedin.com/learning/r-statistics-essential-training/transforming-variables?autoplay=true&amp;u=50251009</a:t>
            </a:r>
            <a:r>
              <a:rPr lang="en-GB" sz="3700" dirty="0"/>
              <a:t>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sz="3700" b="1" dirty="0"/>
              <a:t>Deal with Null values</a:t>
            </a:r>
          </a:p>
          <a:p>
            <a:pPr fontAlgn="base"/>
            <a:r>
              <a:rPr lang="en-GB" sz="3700" u="sng" dirty="0">
                <a:hlinkClick r:id="rId26"/>
              </a:rPr>
              <a:t>https://www.statmethods.net/input/missingdata.html</a:t>
            </a:r>
            <a:endParaRPr lang="en-GB" sz="3700" dirty="0"/>
          </a:p>
          <a:p>
            <a:pPr fontAlgn="base"/>
            <a:r>
              <a:rPr lang="en-GB" sz="3700" u="sng" dirty="0">
                <a:hlinkClick r:id="rId27"/>
              </a:rPr>
              <a:t>https://uc-r.github.io/missing_values</a:t>
            </a:r>
            <a:endParaRPr lang="en-GB" sz="3700" dirty="0"/>
          </a:p>
          <a:p>
            <a:pPr fontAlgn="base"/>
            <a:r>
              <a:rPr lang="en-GB" sz="3700" u="sng" dirty="0">
                <a:hlinkClick r:id="rId28"/>
              </a:rPr>
              <a:t>https://stats.idre.ucla.edu/r/faq/how-does-r-handle-missing-values/</a:t>
            </a:r>
            <a:endParaRPr lang="en-GB" sz="3700" dirty="0"/>
          </a:p>
        </p:txBody>
      </p:sp>
    </p:spTree>
    <p:extLst>
      <p:ext uri="{BB962C8B-B14F-4D97-AF65-F5344CB8AC3E}">
        <p14:creationId xmlns:p14="http://schemas.microsoft.com/office/powerpoint/2010/main" val="1183953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dirty="0">
                <a:solidFill>
                  <a:schemeClr val="accent1"/>
                </a:solidFill>
              </a:rPr>
              <a:t>Today Program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546DA-8B3B-4285-983F-A7F8F387A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5321" y="693289"/>
            <a:ext cx="6802212" cy="5894123"/>
          </a:xfrm>
        </p:spPr>
        <p:txBody>
          <a:bodyPr anchor="ctr">
            <a:normAutofit/>
          </a:bodyPr>
          <a:lstStyle/>
          <a:p>
            <a:pPr lvl="1"/>
            <a:r>
              <a:rPr lang="it-IT" sz="2800" dirty="0"/>
              <a:t>Stacked Bars graphs</a:t>
            </a:r>
          </a:p>
          <a:p>
            <a:pPr lvl="1"/>
            <a:r>
              <a:rPr lang="it-IT" sz="2800" dirty="0"/>
              <a:t>Cleaning Sample</a:t>
            </a:r>
          </a:p>
          <a:p>
            <a:pPr lvl="1"/>
            <a:r>
              <a:rPr lang="it-IT" sz="2800" dirty="0"/>
              <a:t>Order Results</a:t>
            </a:r>
          </a:p>
          <a:p>
            <a:pPr lvl="1"/>
            <a:r>
              <a:rPr lang="it-IT" sz="2800" dirty="0"/>
              <a:t>Changing scale axis</a:t>
            </a:r>
          </a:p>
          <a:p>
            <a:pPr marL="457200" lvl="1" indent="0">
              <a:buNone/>
            </a:pPr>
            <a:endParaRPr lang="it-IT" dirty="0"/>
          </a:p>
          <a:p>
            <a:pPr marL="0" indent="0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217161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9"/>
            <a:ext cx="11658600" cy="1446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97184"/>
            <a:ext cx="98395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Grouped, stacked and percent stacked barcharts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278165-E698-49BE-A703-8B1C57212D72}"/>
              </a:ext>
            </a:extLst>
          </p:cNvPr>
          <p:cNvSpPr/>
          <p:nvPr/>
        </p:nvSpPr>
        <p:spPr>
          <a:xfrm>
            <a:off x="397569" y="3402078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sz="2400" b="1" dirty="0"/>
              <a:t>Variables Needed</a:t>
            </a:r>
          </a:p>
          <a:p>
            <a:pPr algn="ctr"/>
            <a:endParaRPr lang="it-IT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1 or 2 categotical variables for x and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Y axis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/>
              <a:t>Continuous variable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/>
              <a:t>Use count of a Categorical variable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56882-6307-4859-9693-13490B561E61}"/>
              </a:ext>
            </a:extLst>
          </p:cNvPr>
          <p:cNvSpPr/>
          <p:nvPr/>
        </p:nvSpPr>
        <p:spPr>
          <a:xfrm>
            <a:off x="397569" y="1531049"/>
            <a:ext cx="11420060" cy="142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Bar charts </a:t>
            </a:r>
            <a:r>
              <a:rPr lang="en-US" sz="2000" dirty="0"/>
              <a:t>are graph that present </a:t>
            </a:r>
            <a:r>
              <a:rPr lang="en-US" sz="2000" b="1" dirty="0"/>
              <a:t>categorical data </a:t>
            </a:r>
            <a:r>
              <a:rPr lang="en-US" sz="2000" dirty="0"/>
              <a:t>with bars with </a:t>
            </a:r>
            <a:r>
              <a:rPr lang="en-US" sz="2000" b="1" dirty="0"/>
              <a:t>heights or lengths </a:t>
            </a:r>
            <a:r>
              <a:rPr lang="en-US" sz="2000" dirty="0"/>
              <a:t>proportional to the values that they represent.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 bars can be plotted </a:t>
            </a:r>
            <a:r>
              <a:rPr lang="en-US" sz="2000" b="1" dirty="0"/>
              <a:t>vertically or horizontally</a:t>
            </a: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DF6480-F3F6-448D-8ECD-F306CCB71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582" y="2515594"/>
            <a:ext cx="5460047" cy="37315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E16EA4-ADD8-4E54-8EE5-2A958ED5AA66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A5FEE-B1B2-4A51-9EEA-93927B7657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601DAD5-EC80-4E57-BFB5-F2E6E1847172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040458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7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Stacked Barplot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90F3B-356B-49FD-BAA3-2C4FD8A46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188" y="1884331"/>
            <a:ext cx="5746812" cy="39298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458359" y="3068240"/>
            <a:ext cx="4558748" cy="22510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dirty="0"/>
              <a:t>ggplot(BooksR, aes(fill=Binding, y=Weight, x=Type)) + </a:t>
            </a:r>
          </a:p>
          <a:p>
            <a:pPr>
              <a:lnSpc>
                <a:spcPct val="150000"/>
              </a:lnSpc>
            </a:pPr>
            <a:r>
              <a:rPr lang="it-IT" sz="2400" dirty="0"/>
              <a:t>  geom_bar(</a:t>
            </a:r>
            <a:r>
              <a:rPr lang="it-IT" sz="2400" b="1" dirty="0"/>
              <a:t>position="Stack"</a:t>
            </a:r>
            <a:r>
              <a:rPr lang="it-IT" sz="2400" dirty="0"/>
              <a:t>, stat="identity")+theme_bw()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94A2C3-FE0A-4CE0-BE3B-1CD635A422C6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C108BE-CABB-490B-A8BB-91699063EE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86F4C1-4E4F-4420-8934-AF0F48F06327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52972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7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Stacked Barplot using percentage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458359" y="3068240"/>
            <a:ext cx="4558748" cy="22510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ggplot(BooksR, aes(fill=Binding, y=Weight, x=Type)) +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 geom_bar(</a:t>
            </a:r>
            <a:r>
              <a:rPr lang="en-US" sz="2400" b="1" dirty="0"/>
              <a:t>position="fill"</a:t>
            </a:r>
            <a:r>
              <a:rPr lang="en-US" sz="2400" dirty="0"/>
              <a:t>, stat="identity")+theme_bw()</a:t>
            </a:r>
            <a:endParaRPr lang="it-IT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CE6D77-96FC-42B3-8FB3-123372BD1739}"/>
              </a:ext>
            </a:extLst>
          </p:cNvPr>
          <p:cNvSpPr txBox="1"/>
          <p:nvPr/>
        </p:nvSpPr>
        <p:spPr>
          <a:xfrm>
            <a:off x="458359" y="2037735"/>
            <a:ext cx="4558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Use the percentage of the continuous variable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7600-1F65-483E-B308-45BAC4643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689" y="1819922"/>
            <a:ext cx="5510143" cy="37679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FB1F14-DF40-4AA0-9D59-731DF0A76CD9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AEAE28-70A0-4299-B9CB-806CF9CAF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368A54-9986-4B8F-9617-5A5DBFAEB15E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38746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8"/>
            <a:ext cx="98395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Stacked Barplot using count categorical variable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458359" y="3068240"/>
            <a:ext cx="4558748" cy="169706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ggplot(BooksR, aes(</a:t>
            </a:r>
            <a:r>
              <a:rPr lang="en-US" sz="2400" b="1" dirty="0"/>
              <a:t>x=factor(Type)</a:t>
            </a:r>
            <a:r>
              <a:rPr lang="en-US" sz="2400" dirty="0"/>
              <a:t>, fill=Binding)) +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 geom_bar()+theme_bw()</a:t>
            </a:r>
            <a:endParaRPr lang="it-IT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CE6D77-96FC-42B3-8FB3-123372BD1739}"/>
              </a:ext>
            </a:extLst>
          </p:cNvPr>
          <p:cNvSpPr txBox="1"/>
          <p:nvPr/>
        </p:nvSpPr>
        <p:spPr>
          <a:xfrm>
            <a:off x="458359" y="2037735"/>
            <a:ext cx="4558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Use the count of the «Type» observations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94BB7-F6C8-4FDE-BB62-A2A37A31A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467" y="1933586"/>
            <a:ext cx="5936971" cy="40598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DA4F6A4-D223-4ADF-BDD1-BFEDFF58B548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DD99E0-8B29-476B-9CA4-8067E16374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E56BF6D-8975-4390-B13F-306E3DB618C2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833416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8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Order 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CE6D77-96FC-42B3-8FB3-123372BD1739}"/>
              </a:ext>
            </a:extLst>
          </p:cNvPr>
          <p:cNvSpPr txBox="1"/>
          <p:nvPr/>
        </p:nvSpPr>
        <p:spPr>
          <a:xfrm>
            <a:off x="159029" y="1837853"/>
            <a:ext cx="4558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On the fly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689C1ED-1C47-480B-84D8-A658BFB19272}"/>
              </a:ext>
            </a:extLst>
          </p:cNvPr>
          <p:cNvSpPr/>
          <p:nvPr/>
        </p:nvSpPr>
        <p:spPr>
          <a:xfrm rot="2751838">
            <a:off x="2192092" y="4217559"/>
            <a:ext cx="933263" cy="4364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C1F386-80B3-43A0-B3E4-659615FD42B4}"/>
              </a:ext>
            </a:extLst>
          </p:cNvPr>
          <p:cNvSpPr txBox="1"/>
          <p:nvPr/>
        </p:nvSpPr>
        <p:spPr>
          <a:xfrm>
            <a:off x="2177145" y="5094958"/>
            <a:ext cx="3631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In the order you want them visualised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F6D90-65C2-4DC3-BF5E-C312427A43F5}"/>
              </a:ext>
            </a:extLst>
          </p:cNvPr>
          <p:cNvSpPr/>
          <p:nvPr/>
        </p:nvSpPr>
        <p:spPr>
          <a:xfrm>
            <a:off x="250142" y="2292349"/>
            <a:ext cx="6964013" cy="169706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Add to the plot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+ </a:t>
            </a:r>
            <a:r>
              <a:rPr lang="en-US" sz="2400" b="1" dirty="0"/>
              <a:t>scale_x_discrete</a:t>
            </a:r>
            <a:r>
              <a:rPr lang="en-US" sz="2400" dirty="0"/>
              <a:t>(limits=c("Romance", "Short Stories", "Noir"))</a:t>
            </a:r>
            <a:endParaRPr lang="it-IT" sz="2400" dirty="0"/>
          </a:p>
        </p:txBody>
      </p:sp>
      <p:pic>
        <p:nvPicPr>
          <p:cNvPr id="3074" name="Picture 2" descr="Mr. BIRT » 6: Sort the Data">
            <a:extLst>
              <a:ext uri="{FF2B5EF4-FFF2-40B4-BE49-F238E27FC236}">
                <a16:creationId xmlns:a16="http://schemas.microsoft.com/office/drawing/2014/main" id="{2B92F46A-AE15-4CF0-A03D-1B0328C63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471" y="1712423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E800E9-34A9-47C9-B3B6-A6A0DE8051FF}"/>
              </a:ext>
            </a:extLst>
          </p:cNvPr>
          <p:cNvSpPr/>
          <p:nvPr/>
        </p:nvSpPr>
        <p:spPr>
          <a:xfrm>
            <a:off x="7270471" y="5283635"/>
            <a:ext cx="4762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From</a:t>
            </a:r>
            <a:r>
              <a:rPr lang="en-GB" sz="1200" dirty="0">
                <a:hlinkClick r:id="rId4"/>
              </a:rPr>
              <a:t> https://blogjunkie.net/2016/01/fastmail-rules-newsletters-contact-groups/data-sorting-lego/</a:t>
            </a:r>
            <a:endParaRPr lang="en-GB" sz="1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C92982-2430-4509-8C57-64C88FDA58DC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CA3AF4-6539-4179-8E7B-4012E54A111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685A4-0A96-475A-8962-3CDA55BECE53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787242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D3A59-C523-4898-83A9-52243FAD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9" y="84498"/>
            <a:ext cx="11658600" cy="1627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273A3E-08D2-4DFF-9E38-03101C6B5FD3}"/>
              </a:ext>
            </a:extLst>
          </p:cNvPr>
          <p:cNvSpPr txBox="1"/>
          <p:nvPr/>
        </p:nvSpPr>
        <p:spPr>
          <a:xfrm>
            <a:off x="1068565" y="283678"/>
            <a:ext cx="9839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Order results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7ACFDD-5CBF-490A-9F22-93B4407A18D1}"/>
              </a:ext>
            </a:extLst>
          </p:cNvPr>
          <p:cNvSpPr/>
          <p:nvPr/>
        </p:nvSpPr>
        <p:spPr>
          <a:xfrm>
            <a:off x="271674" y="2282871"/>
            <a:ext cx="5951574" cy="378565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numCol="2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/>
              <a:t>Make sure the variable is set as factor</a:t>
            </a:r>
            <a:r>
              <a:rPr lang="en-US" sz="2000" dirty="0"/>
              <a:t>: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newBooks &lt;- BooksR %&gt;% </a:t>
            </a:r>
            <a:r>
              <a:rPr lang="en-US" sz="2000" b="1" dirty="0"/>
              <a:t>mutate(Type = as.factor(Type))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newBooks %&gt;%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 pull(Type) %&gt;%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 levels()</a:t>
            </a:r>
          </a:p>
          <a:p>
            <a:pPr>
              <a:lnSpc>
                <a:spcPct val="150000"/>
              </a:lnSpc>
            </a:pPr>
            <a:r>
              <a:rPr lang="en-US" sz="2000" i="1" dirty="0"/>
              <a:t>Define the new order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newBooks$Type &lt;- factor(newBooks$Type, </a:t>
            </a:r>
            <a:r>
              <a:rPr lang="en-US" sz="2000" b="1" dirty="0"/>
              <a:t>levels(newBooks$Type)[c(2,3,1)])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F78A3-9751-4A06-9597-E1DA599D6E28}"/>
              </a:ext>
            </a:extLst>
          </p:cNvPr>
          <p:cNvSpPr txBox="1"/>
          <p:nvPr/>
        </p:nvSpPr>
        <p:spPr>
          <a:xfrm>
            <a:off x="159029" y="1766814"/>
            <a:ext cx="4558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Change the dataset 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FC39E16-1071-4A20-AD86-C594B74BB7DE}"/>
              </a:ext>
            </a:extLst>
          </p:cNvPr>
          <p:cNvSpPr/>
          <p:nvPr/>
        </p:nvSpPr>
        <p:spPr>
          <a:xfrm rot="1566961">
            <a:off x="6310310" y="4619156"/>
            <a:ext cx="1851096" cy="4364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7F8429-8D1D-4FE5-8B04-5DBA03F86E62}"/>
              </a:ext>
            </a:extLst>
          </p:cNvPr>
          <p:cNvSpPr txBox="1"/>
          <p:nvPr/>
        </p:nvSpPr>
        <p:spPr>
          <a:xfrm>
            <a:off x="8248469" y="5151866"/>
            <a:ext cx="2988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In the order you want them visualised</a:t>
            </a:r>
          </a:p>
        </p:txBody>
      </p:sp>
      <p:pic>
        <p:nvPicPr>
          <p:cNvPr id="14" name="Picture 2" descr="Mr. BIRT » 6: Sort the Data">
            <a:extLst>
              <a:ext uri="{FF2B5EF4-FFF2-40B4-BE49-F238E27FC236}">
                <a16:creationId xmlns:a16="http://schemas.microsoft.com/office/drawing/2014/main" id="{F5E5247C-90BE-4D7D-B92E-A0627377D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532" y="2157425"/>
            <a:ext cx="3836884" cy="287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4C76853-EC5A-417F-929C-00CA63FF79B5}"/>
              </a:ext>
            </a:extLst>
          </p:cNvPr>
          <p:cNvSpPr/>
          <p:nvPr/>
        </p:nvSpPr>
        <p:spPr>
          <a:xfrm>
            <a:off x="8264731" y="1712423"/>
            <a:ext cx="37126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From</a:t>
            </a:r>
            <a:r>
              <a:rPr lang="en-GB" sz="1200" dirty="0">
                <a:hlinkClick r:id="rId4"/>
              </a:rPr>
              <a:t> https://blogjunkie.net/2016/01/fastmail-rules-newsletters-contact-groups/data-sorting-lego/</a:t>
            </a:r>
            <a:endParaRPr lang="en-GB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4D331-ECF2-4C18-8FA7-50BA4B9C624F}"/>
              </a:ext>
            </a:extLst>
          </p:cNvPr>
          <p:cNvSpPr/>
          <p:nvPr/>
        </p:nvSpPr>
        <p:spPr>
          <a:xfrm>
            <a:off x="27020" y="6011232"/>
            <a:ext cx="12192000" cy="84676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54946EB-0228-408E-8208-F681189057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57" y="5498763"/>
            <a:ext cx="1091326" cy="109132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CAC12AA-18C3-4425-A008-B27771B65D69}"/>
              </a:ext>
            </a:extLst>
          </p:cNvPr>
          <p:cNvSpPr/>
          <p:nvPr/>
        </p:nvSpPr>
        <p:spPr>
          <a:xfrm>
            <a:off x="4712678" y="6405423"/>
            <a:ext cx="2887045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145060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6" ma:contentTypeDescription="Create a new document." ma:contentTypeScope="" ma:versionID="1b4ae4f646645aa0da8c9455870ff1b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a4c14307a8b92a900619a17aef0a65b4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CC50A0-9C33-41B8-B857-188C46B89A77}"/>
</file>

<file path=customXml/itemProps2.xml><?xml version="1.0" encoding="utf-8"?>
<ds:datastoreItem xmlns:ds="http://schemas.openxmlformats.org/officeDocument/2006/customXml" ds:itemID="{F5CBE687-F3AD-47D8-939E-0D833B83ACD9}">
  <ds:schemaRefs>
    <ds:schemaRef ds:uri="e0533433-c614-42f1-a6db-1e117b426f00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  <ds:schemaRef ds:uri="a4cecb87-7127-4cec-8ade-f39cabdda460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A4F6DB9-D790-48DD-AC61-BF45332DBA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7427</TotalTime>
  <Words>1692</Words>
  <Application>Microsoft Office PowerPoint</Application>
  <PresentationFormat>Widescreen</PresentationFormat>
  <Paragraphs>177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Segoe UI</vt:lpstr>
      <vt:lpstr>Source Sans Pro</vt:lpstr>
      <vt:lpstr>Office Theme</vt:lpstr>
      <vt:lpstr>Basic Statistics and Visualisation with R</vt:lpstr>
      <vt:lpstr>Feedback </vt:lpstr>
      <vt:lpstr>Today Program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Class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Statistics and Visualisation with R</dc:title>
  <dc:creator>MICHIELIN Lucia</dc:creator>
  <cp:lastModifiedBy>MICHIELIN Lucia</cp:lastModifiedBy>
  <cp:revision>27</cp:revision>
  <dcterms:created xsi:type="dcterms:W3CDTF">2020-04-24T11:54:03Z</dcterms:created>
  <dcterms:modified xsi:type="dcterms:W3CDTF">2021-04-08T17:07:31Z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</Properties>
</file>